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1" r:id="rId2"/>
    <p:sldMasterId id="2147483668" r:id="rId3"/>
    <p:sldMasterId id="2147483670" r:id="rId4"/>
    <p:sldMasterId id="2147483677" r:id="rId5"/>
    <p:sldMasterId id="2147483649" r:id="rId6"/>
    <p:sldMasterId id="2147483687" r:id="rId7"/>
    <p:sldMasterId id="2147483689" r:id="rId8"/>
  </p:sldMasterIdLst>
  <p:notesMasterIdLst>
    <p:notesMasterId r:id="rId21"/>
  </p:notesMasterIdLst>
  <p:handoutMasterIdLst>
    <p:handoutMasterId r:id="rId22"/>
  </p:handoutMasterIdLst>
  <p:sldIdLst>
    <p:sldId id="293" r:id="rId9"/>
    <p:sldId id="294" r:id="rId10"/>
    <p:sldId id="296" r:id="rId11"/>
    <p:sldId id="301" r:id="rId12"/>
    <p:sldId id="303" r:id="rId13"/>
    <p:sldId id="302" r:id="rId14"/>
    <p:sldId id="308" r:id="rId15"/>
    <p:sldId id="304" r:id="rId16"/>
    <p:sldId id="305" r:id="rId17"/>
    <p:sldId id="309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9C58C"/>
    <a:srgbClr val="F9A347"/>
    <a:srgbClr val="B2B2B2"/>
    <a:srgbClr val="777777"/>
    <a:srgbClr val="4D4D4D"/>
    <a:srgbClr val="339933"/>
    <a:srgbClr val="F38E3A"/>
    <a:srgbClr val="EC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03812-B391-40A1-8638-2B61DD2CF5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96133-F942-4EEE-9280-25D59B2CE17F}">
      <dgm:prSet phldrT="[Text]"/>
      <dgm:spPr>
        <a:solidFill>
          <a:srgbClr val="F9C58C"/>
        </a:solidFill>
      </dgm:spPr>
      <dgm:t>
        <a:bodyPr/>
        <a:lstStyle/>
        <a:p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المجالات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910758-83A8-4646-8BC7-EC7CEE393B90}" type="parTrans" cxnId="{0AD2FAE6-4E05-4763-91DE-782AF71F515F}">
      <dgm:prSet/>
      <dgm:spPr/>
      <dgm:t>
        <a:bodyPr/>
        <a:lstStyle/>
        <a:p>
          <a:endParaRPr lang="en-US"/>
        </a:p>
      </dgm:t>
    </dgm:pt>
    <dgm:pt modelId="{9207A68A-6763-4D75-8AE6-EC0493917409}" type="sibTrans" cxnId="{0AD2FAE6-4E05-4763-91DE-782AF71F515F}">
      <dgm:prSet/>
      <dgm:spPr/>
      <dgm:t>
        <a:bodyPr/>
        <a:lstStyle/>
        <a:p>
          <a:endParaRPr lang="en-US"/>
        </a:p>
      </dgm:t>
    </dgm:pt>
    <dgm:pt modelId="{46DD7EEC-14A4-4C75-BC98-293F98F70A30}">
      <dgm:prSet phldrT="[Text]"/>
      <dgm:spPr>
        <a:solidFill>
          <a:srgbClr val="F9C58C"/>
        </a:solidFill>
      </dgm:spPr>
      <dgm:t>
        <a:bodyPr/>
        <a:lstStyle/>
        <a:p>
          <a:pPr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التمويل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1DAA6E2-ECC4-4F26-88FA-10FE8342974E}" type="parTrans" cxnId="{12DEED2D-1E0A-44E4-ACC9-D082591FD2DD}">
      <dgm:prSet/>
      <dgm:spPr/>
      <dgm:t>
        <a:bodyPr/>
        <a:lstStyle/>
        <a:p>
          <a:endParaRPr lang="en-US"/>
        </a:p>
      </dgm:t>
    </dgm:pt>
    <dgm:pt modelId="{7FC2B6E6-1F8F-4FE6-9572-E77634CB1A7F}" type="sibTrans" cxnId="{12DEED2D-1E0A-44E4-ACC9-D082591FD2DD}">
      <dgm:prSet/>
      <dgm:spPr/>
      <dgm:t>
        <a:bodyPr/>
        <a:lstStyle/>
        <a:p>
          <a:endParaRPr lang="en-US"/>
        </a:p>
      </dgm:t>
    </dgm:pt>
    <dgm:pt modelId="{C64099B4-BFD4-4F1C-986F-D8D8A59FA199}">
      <dgm:prSet phldrT="[Text]"/>
      <dgm:spPr>
        <a:solidFill>
          <a:srgbClr val="F9C58C"/>
        </a:solidFill>
      </dgm:spPr>
      <dgm:t>
        <a:bodyPr/>
        <a:lstStyle/>
        <a:p>
          <a:pPr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الضريبة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A08A86F-F06D-4104-B594-652CF759AF5B}" type="parTrans" cxnId="{90451E2B-9ECD-495D-98A9-D00674193DD3}">
      <dgm:prSet/>
      <dgm:spPr/>
      <dgm:t>
        <a:bodyPr/>
        <a:lstStyle/>
        <a:p>
          <a:endParaRPr lang="en-US"/>
        </a:p>
      </dgm:t>
    </dgm:pt>
    <dgm:pt modelId="{41E7D981-5A14-4A2C-8E00-6EBA8118D031}" type="sibTrans" cxnId="{90451E2B-9ECD-495D-98A9-D00674193DD3}">
      <dgm:prSet/>
      <dgm:spPr/>
      <dgm:t>
        <a:bodyPr/>
        <a:lstStyle/>
        <a:p>
          <a:endParaRPr lang="en-US"/>
        </a:p>
      </dgm:t>
    </dgm:pt>
    <dgm:pt modelId="{3EFBA45B-4A5B-4CD3-B5DE-FE0F61E182A2}">
      <dgm:prSet phldrT="[Text]"/>
      <dgm:spPr>
        <a:solidFill>
          <a:srgbClr val="F9C58C"/>
        </a:solidFill>
      </dgm:spPr>
      <dgm:t>
        <a:bodyPr/>
        <a:lstStyle/>
        <a:p>
          <a:pPr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تسهيل الأعمال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E56BA65-3DA5-4D56-811E-11EB0448B61B}" type="parTrans" cxnId="{824CC50C-1AC6-42B6-BE7F-677E436D5053}">
      <dgm:prSet/>
      <dgm:spPr/>
      <dgm:t>
        <a:bodyPr/>
        <a:lstStyle/>
        <a:p>
          <a:endParaRPr lang="en-US"/>
        </a:p>
      </dgm:t>
    </dgm:pt>
    <dgm:pt modelId="{98CD62BA-E7A8-4409-B609-CCA992FAF1DD}" type="sibTrans" cxnId="{824CC50C-1AC6-42B6-BE7F-677E436D5053}">
      <dgm:prSet/>
      <dgm:spPr/>
      <dgm:t>
        <a:bodyPr/>
        <a:lstStyle/>
        <a:p>
          <a:endParaRPr lang="en-US"/>
        </a:p>
      </dgm:t>
    </dgm:pt>
    <dgm:pt modelId="{0138FC12-627B-4A72-8A65-AEC648708C9E}">
      <dgm:prSet phldrT="[Text]"/>
      <dgm:spPr>
        <a:solidFill>
          <a:srgbClr val="F9C58C"/>
        </a:solidFill>
      </dgm:spPr>
      <dgm:t>
        <a:bodyPr/>
        <a:lstStyle/>
        <a:p>
          <a:pPr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تكنولوجيا المعلومات والاتصالات والخدمات</a:t>
          </a:r>
          <a:endParaRPr lang="en-US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7155CF9-32B2-4ED1-88B0-C3A35332A8C5}" type="parTrans" cxnId="{53E61B4E-30D3-4C43-BC10-7DF939D5D1C5}">
      <dgm:prSet/>
      <dgm:spPr/>
      <dgm:t>
        <a:bodyPr/>
        <a:lstStyle/>
        <a:p>
          <a:endParaRPr lang="en-US"/>
        </a:p>
      </dgm:t>
    </dgm:pt>
    <dgm:pt modelId="{3C936F05-E53D-4FBF-97D1-F3E5E43ED180}" type="sibTrans" cxnId="{53E61B4E-30D3-4C43-BC10-7DF939D5D1C5}">
      <dgm:prSet/>
      <dgm:spPr/>
      <dgm:t>
        <a:bodyPr/>
        <a:lstStyle/>
        <a:p>
          <a:endParaRPr lang="en-US"/>
        </a:p>
      </dgm:t>
    </dgm:pt>
    <dgm:pt modelId="{7E9649E7-652C-4A1E-A284-BDA6AFD989C9}">
      <dgm:prSet phldrT="[Text]"/>
      <dgm:spPr>
        <a:solidFill>
          <a:srgbClr val="F9C58C"/>
        </a:solidFill>
      </dgm:spPr>
      <dgm:t>
        <a:bodyPr/>
        <a:lstStyle/>
        <a:p>
          <a:pPr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الصحة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5689B90-0E6D-405D-A8B4-8A8D9A2BA9D7}" type="parTrans" cxnId="{15C9CADF-9C09-40EF-8D41-2774B0FB4B17}">
      <dgm:prSet/>
      <dgm:spPr/>
      <dgm:t>
        <a:bodyPr/>
        <a:lstStyle/>
        <a:p>
          <a:endParaRPr lang="en-GB"/>
        </a:p>
      </dgm:t>
    </dgm:pt>
    <dgm:pt modelId="{CED6DD03-997B-469B-AD32-673069836A89}" type="sibTrans" cxnId="{15C9CADF-9C09-40EF-8D41-2774B0FB4B17}">
      <dgm:prSet/>
      <dgm:spPr/>
      <dgm:t>
        <a:bodyPr/>
        <a:lstStyle/>
        <a:p>
          <a:endParaRPr lang="en-GB"/>
        </a:p>
      </dgm:t>
    </dgm:pt>
    <dgm:pt modelId="{B2D837E9-0239-477E-AE10-7FA441942503}">
      <dgm:prSet phldrT="[Text]"/>
      <dgm:spPr>
        <a:solidFill>
          <a:srgbClr val="F9C58C"/>
        </a:solidFill>
      </dgm:spPr>
      <dgm:t>
        <a:bodyPr/>
        <a:lstStyle/>
        <a:p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المغتربين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1AB282B-CD79-42EA-A51A-4B6F2FFB54EF}" type="sibTrans" cxnId="{BDCF7779-7001-483D-883D-2DD0032ADD1E}">
      <dgm:prSet/>
      <dgm:spPr/>
      <dgm:t>
        <a:bodyPr/>
        <a:lstStyle/>
        <a:p>
          <a:endParaRPr lang="en-GB"/>
        </a:p>
      </dgm:t>
    </dgm:pt>
    <dgm:pt modelId="{A17EB3EC-FCA9-4FD2-884A-3E37A9B09AA7}" type="parTrans" cxnId="{BDCF7779-7001-483D-883D-2DD0032ADD1E}">
      <dgm:prSet/>
      <dgm:spPr/>
      <dgm:t>
        <a:bodyPr/>
        <a:lstStyle/>
        <a:p>
          <a:endParaRPr lang="en-GB"/>
        </a:p>
      </dgm:t>
    </dgm:pt>
    <dgm:pt modelId="{41ACF103-95FD-4F89-BB20-6E03B56C120F}">
      <dgm:prSet phldrT="[Text]"/>
      <dgm:spPr>
        <a:solidFill>
          <a:srgbClr val="F9C58C"/>
        </a:solidFill>
      </dgm:spPr>
      <dgm:t>
        <a:bodyPr/>
        <a:lstStyle/>
        <a:p>
          <a:pPr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التعليم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C4A2412-6A6F-4F22-8699-C21FCB8C8622}" type="sibTrans" cxnId="{45040FC1-2C38-40AC-88A1-2F6B6297BB2B}">
      <dgm:prSet/>
      <dgm:spPr/>
      <dgm:t>
        <a:bodyPr/>
        <a:lstStyle/>
        <a:p>
          <a:endParaRPr lang="en-GB"/>
        </a:p>
      </dgm:t>
    </dgm:pt>
    <dgm:pt modelId="{AFB7AD52-3D18-4B4A-8432-580F18DBD43E}" type="parTrans" cxnId="{45040FC1-2C38-40AC-88A1-2F6B6297BB2B}">
      <dgm:prSet/>
      <dgm:spPr/>
      <dgm:t>
        <a:bodyPr/>
        <a:lstStyle/>
        <a:p>
          <a:endParaRPr lang="en-GB"/>
        </a:p>
      </dgm:t>
    </dgm:pt>
    <dgm:pt modelId="{D5302D73-DF1A-4828-93F8-E79D7A92D236}">
      <dgm:prSet phldrT="[Text]"/>
      <dgm:spPr>
        <a:solidFill>
          <a:srgbClr val="F9C58C"/>
        </a:solidFill>
      </dgm:spPr>
      <dgm:t>
        <a:bodyPr/>
        <a:lstStyle/>
        <a:p>
          <a:pPr rtl="1"/>
          <a:r>
            <a:rPr lang="ar-S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الامن</a:t>
          </a:r>
          <a:endParaRPr lang="en-US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18BF30E-C4DF-417B-885C-F3BF1B6592E0}" type="sibTrans" cxnId="{CE9B1091-2D19-463A-9C98-5E672BBBB7FD}">
      <dgm:prSet/>
      <dgm:spPr/>
      <dgm:t>
        <a:bodyPr/>
        <a:lstStyle/>
        <a:p>
          <a:endParaRPr lang="en-GB"/>
        </a:p>
      </dgm:t>
    </dgm:pt>
    <dgm:pt modelId="{E501A467-A7AA-49A2-B28C-0FAA8FB2E1C5}" type="parTrans" cxnId="{CE9B1091-2D19-463A-9C98-5E672BBBB7FD}">
      <dgm:prSet/>
      <dgm:spPr/>
      <dgm:t>
        <a:bodyPr/>
        <a:lstStyle/>
        <a:p>
          <a:endParaRPr lang="en-GB"/>
        </a:p>
      </dgm:t>
    </dgm:pt>
    <dgm:pt modelId="{077193CD-FD04-4AB9-86FF-1EE35381E1C8}" type="pres">
      <dgm:prSet presAssocID="{2D703812-B391-40A1-8638-2B61DD2CF59A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030FD-150A-45F1-BE5E-2040B2D7BFE0}" type="pres">
      <dgm:prSet presAssocID="{93A96133-F942-4EEE-9280-25D59B2CE17F}" presName="root1" presStyleCnt="0"/>
      <dgm:spPr/>
    </dgm:pt>
    <dgm:pt modelId="{9889CFD1-FA04-4AE6-BAEF-BE46CD67AA34}" type="pres">
      <dgm:prSet presAssocID="{93A96133-F942-4EEE-9280-25D59B2CE17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43EB2-DC48-47F8-801C-7B388153CCFD}" type="pres">
      <dgm:prSet presAssocID="{93A96133-F942-4EEE-9280-25D59B2CE17F}" presName="level2hierChild" presStyleCnt="0"/>
      <dgm:spPr/>
    </dgm:pt>
    <dgm:pt modelId="{0501F6A8-1022-4FC1-B2A7-69C9A22519DD}" type="pres">
      <dgm:prSet presAssocID="{F1DAA6E2-ECC4-4F26-88FA-10FE8342974E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D564BCD9-7A21-4B66-8F5C-0FDD520F9833}" type="pres">
      <dgm:prSet presAssocID="{F1DAA6E2-ECC4-4F26-88FA-10FE8342974E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9FA2D66-870E-4A1B-93C0-1C49DB4C064F}" type="pres">
      <dgm:prSet presAssocID="{46DD7EEC-14A4-4C75-BC98-293F98F70A30}" presName="root2" presStyleCnt="0"/>
      <dgm:spPr/>
    </dgm:pt>
    <dgm:pt modelId="{60E490FB-72FC-4DD1-975C-4F1C94E8E090}" type="pres">
      <dgm:prSet presAssocID="{46DD7EEC-14A4-4C75-BC98-293F98F70A30}" presName="LevelTwoTextNode" presStyleLbl="node2" presStyleIdx="0" presStyleCnt="8" custScaleX="30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E588F5-CD50-406A-934B-8A7FA4931815}" type="pres">
      <dgm:prSet presAssocID="{46DD7EEC-14A4-4C75-BC98-293F98F70A30}" presName="level3hierChild" presStyleCnt="0"/>
      <dgm:spPr/>
    </dgm:pt>
    <dgm:pt modelId="{63D19A15-DD66-4F39-837A-070DE901D80D}" type="pres">
      <dgm:prSet presAssocID="{BA08A86F-F06D-4104-B594-652CF759AF5B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C055C38B-BF50-4064-85AA-FB62B420E2E2}" type="pres">
      <dgm:prSet presAssocID="{BA08A86F-F06D-4104-B594-652CF759AF5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69B38EB4-DFBD-4135-8C5F-4935DE143E99}" type="pres">
      <dgm:prSet presAssocID="{C64099B4-BFD4-4F1C-986F-D8D8A59FA199}" presName="root2" presStyleCnt="0"/>
      <dgm:spPr/>
    </dgm:pt>
    <dgm:pt modelId="{C3153524-C59E-4298-90D0-68E68E5A94A2}" type="pres">
      <dgm:prSet presAssocID="{C64099B4-BFD4-4F1C-986F-D8D8A59FA199}" presName="LevelTwoTextNode" presStyleLbl="node2" presStyleIdx="1" presStyleCnt="8" custScaleX="30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7A96E-6EAC-4EF9-8B82-C32800A17143}" type="pres">
      <dgm:prSet presAssocID="{C64099B4-BFD4-4F1C-986F-D8D8A59FA199}" presName="level3hierChild" presStyleCnt="0"/>
      <dgm:spPr/>
    </dgm:pt>
    <dgm:pt modelId="{302F9275-187E-4F3D-A118-565A8D2BA775}" type="pres">
      <dgm:prSet presAssocID="{CE56BA65-3DA5-4D56-811E-11EB0448B61B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52498DC7-1773-4094-B5F9-F9F1FC6B7E7E}" type="pres">
      <dgm:prSet presAssocID="{CE56BA65-3DA5-4D56-811E-11EB0448B61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BB7B1F28-2A51-42A1-A8AC-09DFE1C753D5}" type="pres">
      <dgm:prSet presAssocID="{3EFBA45B-4A5B-4CD3-B5DE-FE0F61E182A2}" presName="root2" presStyleCnt="0"/>
      <dgm:spPr/>
    </dgm:pt>
    <dgm:pt modelId="{F38D3D2C-83D1-41C3-8E06-B77D2FE93769}" type="pres">
      <dgm:prSet presAssocID="{3EFBA45B-4A5B-4CD3-B5DE-FE0F61E182A2}" presName="LevelTwoTextNode" presStyleLbl="node2" presStyleIdx="2" presStyleCnt="8" custScaleX="30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437A3-7B4C-4044-8865-25AE4A1710AD}" type="pres">
      <dgm:prSet presAssocID="{3EFBA45B-4A5B-4CD3-B5DE-FE0F61E182A2}" presName="level3hierChild" presStyleCnt="0"/>
      <dgm:spPr/>
    </dgm:pt>
    <dgm:pt modelId="{C5531E22-D7FA-449E-A01C-E5BF57756A54}" type="pres">
      <dgm:prSet presAssocID="{47155CF9-32B2-4ED1-88B0-C3A35332A8C5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9DF790C3-6FA1-4286-A141-266940C90C21}" type="pres">
      <dgm:prSet presAssocID="{47155CF9-32B2-4ED1-88B0-C3A35332A8C5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ADA15DB-2770-483C-943B-415D7C752C71}" type="pres">
      <dgm:prSet presAssocID="{0138FC12-627B-4A72-8A65-AEC648708C9E}" presName="root2" presStyleCnt="0"/>
      <dgm:spPr/>
    </dgm:pt>
    <dgm:pt modelId="{431BDA39-8B83-4508-AE11-B1ABA61B8165}" type="pres">
      <dgm:prSet presAssocID="{0138FC12-627B-4A72-8A65-AEC648708C9E}" presName="LevelTwoTextNode" presStyleLbl="node2" presStyleIdx="3" presStyleCnt="8" custScaleX="30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10BC-42CB-42AC-A979-6C17880D9D15}" type="pres">
      <dgm:prSet presAssocID="{0138FC12-627B-4A72-8A65-AEC648708C9E}" presName="level3hierChild" presStyleCnt="0"/>
      <dgm:spPr/>
    </dgm:pt>
    <dgm:pt modelId="{F62B576C-F7ED-4EF5-BE19-C6E36B76A9A1}" type="pres">
      <dgm:prSet presAssocID="{E501A467-A7AA-49A2-B28C-0FAA8FB2E1C5}" presName="conn2-1" presStyleLbl="parChTrans1D2" presStyleIdx="4" presStyleCnt="8"/>
      <dgm:spPr/>
      <dgm:t>
        <a:bodyPr/>
        <a:lstStyle/>
        <a:p>
          <a:endParaRPr lang="en-GB"/>
        </a:p>
      </dgm:t>
    </dgm:pt>
    <dgm:pt modelId="{E5603577-73C3-4B5E-8F31-5BDB9EDB6C17}" type="pres">
      <dgm:prSet presAssocID="{E501A467-A7AA-49A2-B28C-0FAA8FB2E1C5}" presName="connTx" presStyleLbl="parChTrans1D2" presStyleIdx="4" presStyleCnt="8"/>
      <dgm:spPr/>
      <dgm:t>
        <a:bodyPr/>
        <a:lstStyle/>
        <a:p>
          <a:endParaRPr lang="en-GB"/>
        </a:p>
      </dgm:t>
    </dgm:pt>
    <dgm:pt modelId="{153C0BA8-6A7F-45CE-AB25-D16F25BF8B79}" type="pres">
      <dgm:prSet presAssocID="{D5302D73-DF1A-4828-93F8-E79D7A92D236}" presName="root2" presStyleCnt="0"/>
      <dgm:spPr/>
    </dgm:pt>
    <dgm:pt modelId="{C958FABB-3A14-416D-B28D-A31A6BE5FEAF}" type="pres">
      <dgm:prSet presAssocID="{D5302D73-DF1A-4828-93F8-E79D7A92D236}" presName="LevelTwoTextNode" presStyleLbl="node2" presStyleIdx="4" presStyleCnt="8" custScaleX="309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4B393D-709D-45C3-9B11-2B4F64BEE057}" type="pres">
      <dgm:prSet presAssocID="{D5302D73-DF1A-4828-93F8-E79D7A92D236}" presName="level3hierChild" presStyleCnt="0"/>
      <dgm:spPr/>
    </dgm:pt>
    <dgm:pt modelId="{D7A401CE-DF9A-4635-AE6D-914E9578E520}" type="pres">
      <dgm:prSet presAssocID="{55689B90-0E6D-405D-A8B4-8A8D9A2BA9D7}" presName="conn2-1" presStyleLbl="parChTrans1D2" presStyleIdx="5" presStyleCnt="8"/>
      <dgm:spPr/>
      <dgm:t>
        <a:bodyPr/>
        <a:lstStyle/>
        <a:p>
          <a:endParaRPr lang="en-GB"/>
        </a:p>
      </dgm:t>
    </dgm:pt>
    <dgm:pt modelId="{B46900C0-339B-4188-B2A9-9AD9421B7EF0}" type="pres">
      <dgm:prSet presAssocID="{55689B90-0E6D-405D-A8B4-8A8D9A2BA9D7}" presName="connTx" presStyleLbl="parChTrans1D2" presStyleIdx="5" presStyleCnt="8"/>
      <dgm:spPr/>
      <dgm:t>
        <a:bodyPr/>
        <a:lstStyle/>
        <a:p>
          <a:endParaRPr lang="en-GB"/>
        </a:p>
      </dgm:t>
    </dgm:pt>
    <dgm:pt modelId="{01A1A7BF-C156-4B59-A592-9F3A4D1F2A78}" type="pres">
      <dgm:prSet presAssocID="{7E9649E7-652C-4A1E-A284-BDA6AFD989C9}" presName="root2" presStyleCnt="0"/>
      <dgm:spPr/>
    </dgm:pt>
    <dgm:pt modelId="{1C3253BA-FFE1-4CD3-8614-3248D8672229}" type="pres">
      <dgm:prSet presAssocID="{7E9649E7-652C-4A1E-A284-BDA6AFD989C9}" presName="LevelTwoTextNode" presStyleLbl="node2" presStyleIdx="5" presStyleCnt="8" custScaleX="309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3251B7-D252-4752-B06F-7C0BAC723071}" type="pres">
      <dgm:prSet presAssocID="{7E9649E7-652C-4A1E-A284-BDA6AFD989C9}" presName="level3hierChild" presStyleCnt="0"/>
      <dgm:spPr/>
    </dgm:pt>
    <dgm:pt modelId="{C45257E1-3755-4D03-B127-971553C47895}" type="pres">
      <dgm:prSet presAssocID="{AFB7AD52-3D18-4B4A-8432-580F18DBD43E}" presName="conn2-1" presStyleLbl="parChTrans1D2" presStyleIdx="6" presStyleCnt="8"/>
      <dgm:spPr/>
      <dgm:t>
        <a:bodyPr/>
        <a:lstStyle/>
        <a:p>
          <a:endParaRPr lang="en-GB"/>
        </a:p>
      </dgm:t>
    </dgm:pt>
    <dgm:pt modelId="{DC31336C-5AD6-426F-AFA7-8C09A21465A2}" type="pres">
      <dgm:prSet presAssocID="{AFB7AD52-3D18-4B4A-8432-580F18DBD43E}" presName="connTx" presStyleLbl="parChTrans1D2" presStyleIdx="6" presStyleCnt="8"/>
      <dgm:spPr/>
      <dgm:t>
        <a:bodyPr/>
        <a:lstStyle/>
        <a:p>
          <a:endParaRPr lang="en-GB"/>
        </a:p>
      </dgm:t>
    </dgm:pt>
    <dgm:pt modelId="{DAFD6E4A-040D-4F83-B12E-B91072AF605B}" type="pres">
      <dgm:prSet presAssocID="{41ACF103-95FD-4F89-BB20-6E03B56C120F}" presName="root2" presStyleCnt="0"/>
      <dgm:spPr/>
    </dgm:pt>
    <dgm:pt modelId="{FA8395CF-F72A-4D71-85B3-2A2DE59C5A36}" type="pres">
      <dgm:prSet presAssocID="{41ACF103-95FD-4F89-BB20-6E03B56C120F}" presName="LevelTwoTextNode" presStyleLbl="node2" presStyleIdx="6" presStyleCnt="8" custScaleX="309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D76C85-6461-49E4-883F-9CB6EE4C5D5C}" type="pres">
      <dgm:prSet presAssocID="{41ACF103-95FD-4F89-BB20-6E03B56C120F}" presName="level3hierChild" presStyleCnt="0"/>
      <dgm:spPr/>
    </dgm:pt>
    <dgm:pt modelId="{E03D1C3B-80B4-4D5F-9500-08B0C6CC9DA8}" type="pres">
      <dgm:prSet presAssocID="{A17EB3EC-FCA9-4FD2-884A-3E37A9B09AA7}" presName="conn2-1" presStyleLbl="parChTrans1D2" presStyleIdx="7" presStyleCnt="8"/>
      <dgm:spPr/>
      <dgm:t>
        <a:bodyPr/>
        <a:lstStyle/>
        <a:p>
          <a:endParaRPr lang="en-GB"/>
        </a:p>
      </dgm:t>
    </dgm:pt>
    <dgm:pt modelId="{CC986EE3-20E8-4CC7-9484-2CCAA4B46526}" type="pres">
      <dgm:prSet presAssocID="{A17EB3EC-FCA9-4FD2-884A-3E37A9B09AA7}" presName="connTx" presStyleLbl="parChTrans1D2" presStyleIdx="7" presStyleCnt="8"/>
      <dgm:spPr/>
      <dgm:t>
        <a:bodyPr/>
        <a:lstStyle/>
        <a:p>
          <a:endParaRPr lang="en-GB"/>
        </a:p>
      </dgm:t>
    </dgm:pt>
    <dgm:pt modelId="{240CEE1D-C021-4A04-BBE2-0150746F6302}" type="pres">
      <dgm:prSet presAssocID="{B2D837E9-0239-477E-AE10-7FA441942503}" presName="root2" presStyleCnt="0"/>
      <dgm:spPr/>
    </dgm:pt>
    <dgm:pt modelId="{F6253988-13C4-49CF-A402-F0DA25A076B9}" type="pres">
      <dgm:prSet presAssocID="{B2D837E9-0239-477E-AE10-7FA441942503}" presName="LevelTwoTextNode" presStyleLbl="node2" presStyleIdx="7" presStyleCnt="8" custScaleX="309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024341-2CFB-41FF-B1F7-43B43AD97157}" type="pres">
      <dgm:prSet presAssocID="{B2D837E9-0239-477E-AE10-7FA441942503}" presName="level3hierChild" presStyleCnt="0"/>
      <dgm:spPr/>
    </dgm:pt>
  </dgm:ptLst>
  <dgm:cxnLst>
    <dgm:cxn modelId="{695CA6D2-46E1-4060-B9E9-435DB6AFE21A}" type="presOf" srcId="{2D703812-B391-40A1-8638-2B61DD2CF59A}" destId="{077193CD-FD04-4AB9-86FF-1EE35381E1C8}" srcOrd="0" destOrd="0" presId="urn:microsoft.com/office/officeart/2008/layout/HorizontalMultiLevelHierarchy"/>
    <dgm:cxn modelId="{CC0EDA50-2262-4093-AA90-21AA357A431F}" type="presOf" srcId="{AFB7AD52-3D18-4B4A-8432-580F18DBD43E}" destId="{DC31336C-5AD6-426F-AFA7-8C09A21465A2}" srcOrd="1" destOrd="0" presId="urn:microsoft.com/office/officeart/2008/layout/HorizontalMultiLevelHierarchy"/>
    <dgm:cxn modelId="{45040FC1-2C38-40AC-88A1-2F6B6297BB2B}" srcId="{93A96133-F942-4EEE-9280-25D59B2CE17F}" destId="{41ACF103-95FD-4F89-BB20-6E03B56C120F}" srcOrd="6" destOrd="0" parTransId="{AFB7AD52-3D18-4B4A-8432-580F18DBD43E}" sibTransId="{EC4A2412-6A6F-4F22-8699-C21FCB8C8622}"/>
    <dgm:cxn modelId="{45C4D985-A6C2-42B8-977E-4B025280846A}" type="presOf" srcId="{47155CF9-32B2-4ED1-88B0-C3A35332A8C5}" destId="{9DF790C3-6FA1-4286-A141-266940C90C21}" srcOrd="1" destOrd="0" presId="urn:microsoft.com/office/officeart/2008/layout/HorizontalMultiLevelHierarchy"/>
    <dgm:cxn modelId="{E38209DA-ADFE-4946-BF95-956051D5055B}" type="presOf" srcId="{A17EB3EC-FCA9-4FD2-884A-3E37A9B09AA7}" destId="{E03D1C3B-80B4-4D5F-9500-08B0C6CC9DA8}" srcOrd="0" destOrd="0" presId="urn:microsoft.com/office/officeart/2008/layout/HorizontalMultiLevelHierarchy"/>
    <dgm:cxn modelId="{178EF59D-05BE-4F7D-9195-81E871D73141}" type="presOf" srcId="{D5302D73-DF1A-4828-93F8-E79D7A92D236}" destId="{C958FABB-3A14-416D-B28D-A31A6BE5FEAF}" srcOrd="0" destOrd="0" presId="urn:microsoft.com/office/officeart/2008/layout/HorizontalMultiLevelHierarchy"/>
    <dgm:cxn modelId="{82B6A6DE-92A5-432B-9609-23C1A0259EB9}" type="presOf" srcId="{3EFBA45B-4A5B-4CD3-B5DE-FE0F61E182A2}" destId="{F38D3D2C-83D1-41C3-8E06-B77D2FE93769}" srcOrd="0" destOrd="0" presId="urn:microsoft.com/office/officeart/2008/layout/HorizontalMultiLevelHierarchy"/>
    <dgm:cxn modelId="{BDCF7779-7001-483D-883D-2DD0032ADD1E}" srcId="{93A96133-F942-4EEE-9280-25D59B2CE17F}" destId="{B2D837E9-0239-477E-AE10-7FA441942503}" srcOrd="7" destOrd="0" parTransId="{A17EB3EC-FCA9-4FD2-884A-3E37A9B09AA7}" sibTransId="{71AB282B-CD79-42EA-A51A-4B6F2FFB54EF}"/>
    <dgm:cxn modelId="{82607FEC-8DF1-491B-A528-79096E97B1F9}" type="presOf" srcId="{55689B90-0E6D-405D-A8B4-8A8D9A2BA9D7}" destId="{D7A401CE-DF9A-4635-AE6D-914E9578E520}" srcOrd="0" destOrd="0" presId="urn:microsoft.com/office/officeart/2008/layout/HorizontalMultiLevelHierarchy"/>
    <dgm:cxn modelId="{558CFC8C-7E12-44E4-9E53-A0CD2830F47C}" type="presOf" srcId="{47155CF9-32B2-4ED1-88B0-C3A35332A8C5}" destId="{C5531E22-D7FA-449E-A01C-E5BF57756A54}" srcOrd="0" destOrd="0" presId="urn:microsoft.com/office/officeart/2008/layout/HorizontalMultiLevelHierarchy"/>
    <dgm:cxn modelId="{53E61B4E-30D3-4C43-BC10-7DF939D5D1C5}" srcId="{93A96133-F942-4EEE-9280-25D59B2CE17F}" destId="{0138FC12-627B-4A72-8A65-AEC648708C9E}" srcOrd="3" destOrd="0" parTransId="{47155CF9-32B2-4ED1-88B0-C3A35332A8C5}" sibTransId="{3C936F05-E53D-4FBF-97D1-F3E5E43ED180}"/>
    <dgm:cxn modelId="{D4CFA9E9-6AC2-459F-A24E-7232328A6E94}" type="presOf" srcId="{B2D837E9-0239-477E-AE10-7FA441942503}" destId="{F6253988-13C4-49CF-A402-F0DA25A076B9}" srcOrd="0" destOrd="0" presId="urn:microsoft.com/office/officeart/2008/layout/HorizontalMultiLevelHierarchy"/>
    <dgm:cxn modelId="{D7DCCCCC-ECD6-47A6-A4EC-05CE6E51764A}" type="presOf" srcId="{C64099B4-BFD4-4F1C-986F-D8D8A59FA199}" destId="{C3153524-C59E-4298-90D0-68E68E5A94A2}" srcOrd="0" destOrd="0" presId="urn:microsoft.com/office/officeart/2008/layout/HorizontalMultiLevelHierarchy"/>
    <dgm:cxn modelId="{3277FA58-72E2-4625-A2E3-C66C1D0D1B66}" type="presOf" srcId="{AFB7AD52-3D18-4B4A-8432-580F18DBD43E}" destId="{C45257E1-3755-4D03-B127-971553C47895}" srcOrd="0" destOrd="0" presId="urn:microsoft.com/office/officeart/2008/layout/HorizontalMultiLevelHierarchy"/>
    <dgm:cxn modelId="{5E47E167-2E83-43AE-A754-D3A9D3406C9C}" type="presOf" srcId="{A17EB3EC-FCA9-4FD2-884A-3E37A9B09AA7}" destId="{CC986EE3-20E8-4CC7-9484-2CCAA4B46526}" srcOrd="1" destOrd="0" presId="urn:microsoft.com/office/officeart/2008/layout/HorizontalMultiLevelHierarchy"/>
    <dgm:cxn modelId="{0AD2FAE6-4E05-4763-91DE-782AF71F515F}" srcId="{2D703812-B391-40A1-8638-2B61DD2CF59A}" destId="{93A96133-F942-4EEE-9280-25D59B2CE17F}" srcOrd="0" destOrd="0" parTransId="{40910758-83A8-4646-8BC7-EC7CEE393B90}" sibTransId="{9207A68A-6763-4D75-8AE6-EC0493917409}"/>
    <dgm:cxn modelId="{97B51795-E23E-46F9-A9E2-5DA0753BDD5D}" type="presOf" srcId="{BA08A86F-F06D-4104-B594-652CF759AF5B}" destId="{C055C38B-BF50-4064-85AA-FB62B420E2E2}" srcOrd="1" destOrd="0" presId="urn:microsoft.com/office/officeart/2008/layout/HorizontalMultiLevelHierarchy"/>
    <dgm:cxn modelId="{07798D31-BAFA-40FC-AC66-0D48DC27ECFB}" type="presOf" srcId="{93A96133-F942-4EEE-9280-25D59B2CE17F}" destId="{9889CFD1-FA04-4AE6-BAEF-BE46CD67AA34}" srcOrd="0" destOrd="0" presId="urn:microsoft.com/office/officeart/2008/layout/HorizontalMultiLevelHierarchy"/>
    <dgm:cxn modelId="{0A18E921-BA30-4156-819F-063774F457AD}" type="presOf" srcId="{41ACF103-95FD-4F89-BB20-6E03B56C120F}" destId="{FA8395CF-F72A-4D71-85B3-2A2DE59C5A36}" srcOrd="0" destOrd="0" presId="urn:microsoft.com/office/officeart/2008/layout/HorizontalMultiLevelHierarchy"/>
    <dgm:cxn modelId="{73FF2EF4-C0D8-4A63-81A1-0DA72423C750}" type="presOf" srcId="{46DD7EEC-14A4-4C75-BC98-293F98F70A30}" destId="{60E490FB-72FC-4DD1-975C-4F1C94E8E090}" srcOrd="0" destOrd="0" presId="urn:microsoft.com/office/officeart/2008/layout/HorizontalMultiLevelHierarchy"/>
    <dgm:cxn modelId="{85701082-F57C-4974-8B7F-3A93F6728AE4}" type="presOf" srcId="{CE56BA65-3DA5-4D56-811E-11EB0448B61B}" destId="{52498DC7-1773-4094-B5F9-F9F1FC6B7E7E}" srcOrd="1" destOrd="0" presId="urn:microsoft.com/office/officeart/2008/layout/HorizontalMultiLevelHierarchy"/>
    <dgm:cxn modelId="{484073C0-6523-4D9A-9550-DAB4930D9074}" type="presOf" srcId="{0138FC12-627B-4A72-8A65-AEC648708C9E}" destId="{431BDA39-8B83-4508-AE11-B1ABA61B8165}" srcOrd="0" destOrd="0" presId="urn:microsoft.com/office/officeart/2008/layout/HorizontalMultiLevelHierarchy"/>
    <dgm:cxn modelId="{CE9B1091-2D19-463A-9C98-5E672BBBB7FD}" srcId="{93A96133-F942-4EEE-9280-25D59B2CE17F}" destId="{D5302D73-DF1A-4828-93F8-E79D7A92D236}" srcOrd="4" destOrd="0" parTransId="{E501A467-A7AA-49A2-B28C-0FAA8FB2E1C5}" sibTransId="{A18BF30E-C4DF-417B-885C-F3BF1B6592E0}"/>
    <dgm:cxn modelId="{C4A7A3CF-042A-4EE8-80FB-F0C10D1DE889}" type="presOf" srcId="{E501A467-A7AA-49A2-B28C-0FAA8FB2E1C5}" destId="{F62B576C-F7ED-4EF5-BE19-C6E36B76A9A1}" srcOrd="0" destOrd="0" presId="urn:microsoft.com/office/officeart/2008/layout/HorizontalMultiLevelHierarchy"/>
    <dgm:cxn modelId="{67F9BAF6-D18D-4CA4-9666-DEE67310CC41}" type="presOf" srcId="{7E9649E7-652C-4A1E-A284-BDA6AFD989C9}" destId="{1C3253BA-FFE1-4CD3-8614-3248D8672229}" srcOrd="0" destOrd="0" presId="urn:microsoft.com/office/officeart/2008/layout/HorizontalMultiLevelHierarchy"/>
    <dgm:cxn modelId="{24DB1440-8EF3-4E6B-BD47-9467D38494CC}" type="presOf" srcId="{F1DAA6E2-ECC4-4F26-88FA-10FE8342974E}" destId="{D564BCD9-7A21-4B66-8F5C-0FDD520F9833}" srcOrd="1" destOrd="0" presId="urn:microsoft.com/office/officeart/2008/layout/HorizontalMultiLevelHierarchy"/>
    <dgm:cxn modelId="{15C9CADF-9C09-40EF-8D41-2774B0FB4B17}" srcId="{93A96133-F942-4EEE-9280-25D59B2CE17F}" destId="{7E9649E7-652C-4A1E-A284-BDA6AFD989C9}" srcOrd="5" destOrd="0" parTransId="{55689B90-0E6D-405D-A8B4-8A8D9A2BA9D7}" sibTransId="{CED6DD03-997B-469B-AD32-673069836A89}"/>
    <dgm:cxn modelId="{94D64913-8910-4B6D-8893-4A480E326634}" type="presOf" srcId="{55689B90-0E6D-405D-A8B4-8A8D9A2BA9D7}" destId="{B46900C0-339B-4188-B2A9-9AD9421B7EF0}" srcOrd="1" destOrd="0" presId="urn:microsoft.com/office/officeart/2008/layout/HorizontalMultiLevelHierarchy"/>
    <dgm:cxn modelId="{1BA49A31-78A2-4E15-AD26-AB06F9B2FF72}" type="presOf" srcId="{CE56BA65-3DA5-4D56-811E-11EB0448B61B}" destId="{302F9275-187E-4F3D-A118-565A8D2BA775}" srcOrd="0" destOrd="0" presId="urn:microsoft.com/office/officeart/2008/layout/HorizontalMultiLevelHierarchy"/>
    <dgm:cxn modelId="{12DEED2D-1E0A-44E4-ACC9-D082591FD2DD}" srcId="{93A96133-F942-4EEE-9280-25D59B2CE17F}" destId="{46DD7EEC-14A4-4C75-BC98-293F98F70A30}" srcOrd="0" destOrd="0" parTransId="{F1DAA6E2-ECC4-4F26-88FA-10FE8342974E}" sibTransId="{7FC2B6E6-1F8F-4FE6-9572-E77634CB1A7F}"/>
    <dgm:cxn modelId="{93CDFFAE-14C0-4F80-BF7D-B01685952519}" type="presOf" srcId="{BA08A86F-F06D-4104-B594-652CF759AF5B}" destId="{63D19A15-DD66-4F39-837A-070DE901D80D}" srcOrd="0" destOrd="0" presId="urn:microsoft.com/office/officeart/2008/layout/HorizontalMultiLevelHierarchy"/>
    <dgm:cxn modelId="{824CC50C-1AC6-42B6-BE7F-677E436D5053}" srcId="{93A96133-F942-4EEE-9280-25D59B2CE17F}" destId="{3EFBA45B-4A5B-4CD3-B5DE-FE0F61E182A2}" srcOrd="2" destOrd="0" parTransId="{CE56BA65-3DA5-4D56-811E-11EB0448B61B}" sibTransId="{98CD62BA-E7A8-4409-B609-CCA992FAF1DD}"/>
    <dgm:cxn modelId="{90451E2B-9ECD-495D-98A9-D00674193DD3}" srcId="{93A96133-F942-4EEE-9280-25D59B2CE17F}" destId="{C64099B4-BFD4-4F1C-986F-D8D8A59FA199}" srcOrd="1" destOrd="0" parTransId="{BA08A86F-F06D-4104-B594-652CF759AF5B}" sibTransId="{41E7D981-5A14-4A2C-8E00-6EBA8118D031}"/>
    <dgm:cxn modelId="{DB5EBF85-29F3-4FE0-A092-79E0114747C4}" type="presOf" srcId="{F1DAA6E2-ECC4-4F26-88FA-10FE8342974E}" destId="{0501F6A8-1022-4FC1-B2A7-69C9A22519DD}" srcOrd="0" destOrd="0" presId="urn:microsoft.com/office/officeart/2008/layout/HorizontalMultiLevelHierarchy"/>
    <dgm:cxn modelId="{A116F98E-A33B-4789-B573-8794D2D68A19}" type="presOf" srcId="{E501A467-A7AA-49A2-B28C-0FAA8FB2E1C5}" destId="{E5603577-73C3-4B5E-8F31-5BDB9EDB6C17}" srcOrd="1" destOrd="0" presId="urn:microsoft.com/office/officeart/2008/layout/HorizontalMultiLevelHierarchy"/>
    <dgm:cxn modelId="{E42BA2EE-6078-47D5-AAC0-21E384BE755D}" type="presParOf" srcId="{077193CD-FD04-4AB9-86FF-1EE35381E1C8}" destId="{B3B030FD-150A-45F1-BE5E-2040B2D7BFE0}" srcOrd="0" destOrd="0" presId="urn:microsoft.com/office/officeart/2008/layout/HorizontalMultiLevelHierarchy"/>
    <dgm:cxn modelId="{4B4F3162-CDFE-40AF-8C62-75A753D2175D}" type="presParOf" srcId="{B3B030FD-150A-45F1-BE5E-2040B2D7BFE0}" destId="{9889CFD1-FA04-4AE6-BAEF-BE46CD67AA34}" srcOrd="0" destOrd="0" presId="urn:microsoft.com/office/officeart/2008/layout/HorizontalMultiLevelHierarchy"/>
    <dgm:cxn modelId="{CBF7246D-5232-4031-9E95-A778D7368925}" type="presParOf" srcId="{B3B030FD-150A-45F1-BE5E-2040B2D7BFE0}" destId="{13A43EB2-DC48-47F8-801C-7B388153CCFD}" srcOrd="1" destOrd="0" presId="urn:microsoft.com/office/officeart/2008/layout/HorizontalMultiLevelHierarchy"/>
    <dgm:cxn modelId="{ABEEC88A-1EBC-49AC-9609-125FE714E07B}" type="presParOf" srcId="{13A43EB2-DC48-47F8-801C-7B388153CCFD}" destId="{0501F6A8-1022-4FC1-B2A7-69C9A22519DD}" srcOrd="0" destOrd="0" presId="urn:microsoft.com/office/officeart/2008/layout/HorizontalMultiLevelHierarchy"/>
    <dgm:cxn modelId="{5FA58814-72FE-4D1C-8292-55A3F3295829}" type="presParOf" srcId="{0501F6A8-1022-4FC1-B2A7-69C9A22519DD}" destId="{D564BCD9-7A21-4B66-8F5C-0FDD520F9833}" srcOrd="0" destOrd="0" presId="urn:microsoft.com/office/officeart/2008/layout/HorizontalMultiLevelHierarchy"/>
    <dgm:cxn modelId="{FCE3D9C3-363A-4C40-982C-3844DBDE0CFF}" type="presParOf" srcId="{13A43EB2-DC48-47F8-801C-7B388153CCFD}" destId="{49FA2D66-870E-4A1B-93C0-1C49DB4C064F}" srcOrd="1" destOrd="0" presId="urn:microsoft.com/office/officeart/2008/layout/HorizontalMultiLevelHierarchy"/>
    <dgm:cxn modelId="{69EDC8DE-485B-4263-AB1E-9F3C50A41650}" type="presParOf" srcId="{49FA2D66-870E-4A1B-93C0-1C49DB4C064F}" destId="{60E490FB-72FC-4DD1-975C-4F1C94E8E090}" srcOrd="0" destOrd="0" presId="urn:microsoft.com/office/officeart/2008/layout/HorizontalMultiLevelHierarchy"/>
    <dgm:cxn modelId="{EFFE1FAE-AD22-4199-9068-3467D3B3721E}" type="presParOf" srcId="{49FA2D66-870E-4A1B-93C0-1C49DB4C064F}" destId="{F1E588F5-CD50-406A-934B-8A7FA4931815}" srcOrd="1" destOrd="0" presId="urn:microsoft.com/office/officeart/2008/layout/HorizontalMultiLevelHierarchy"/>
    <dgm:cxn modelId="{6FE9A7C6-241A-4E51-9227-FA548B6385FE}" type="presParOf" srcId="{13A43EB2-DC48-47F8-801C-7B388153CCFD}" destId="{63D19A15-DD66-4F39-837A-070DE901D80D}" srcOrd="2" destOrd="0" presId="urn:microsoft.com/office/officeart/2008/layout/HorizontalMultiLevelHierarchy"/>
    <dgm:cxn modelId="{BA98285C-8453-4C72-B162-832E6FAED645}" type="presParOf" srcId="{63D19A15-DD66-4F39-837A-070DE901D80D}" destId="{C055C38B-BF50-4064-85AA-FB62B420E2E2}" srcOrd="0" destOrd="0" presId="urn:microsoft.com/office/officeart/2008/layout/HorizontalMultiLevelHierarchy"/>
    <dgm:cxn modelId="{3AC82CBE-AF98-47C3-BFD0-3D81CAB0AB09}" type="presParOf" srcId="{13A43EB2-DC48-47F8-801C-7B388153CCFD}" destId="{69B38EB4-DFBD-4135-8C5F-4935DE143E99}" srcOrd="3" destOrd="0" presId="urn:microsoft.com/office/officeart/2008/layout/HorizontalMultiLevelHierarchy"/>
    <dgm:cxn modelId="{1EB672A0-FEEA-41F3-98FA-AFDCAE1FF4C4}" type="presParOf" srcId="{69B38EB4-DFBD-4135-8C5F-4935DE143E99}" destId="{C3153524-C59E-4298-90D0-68E68E5A94A2}" srcOrd="0" destOrd="0" presId="urn:microsoft.com/office/officeart/2008/layout/HorizontalMultiLevelHierarchy"/>
    <dgm:cxn modelId="{2BE7697D-2CF1-4749-98DC-AAF4D62D36C3}" type="presParOf" srcId="{69B38EB4-DFBD-4135-8C5F-4935DE143E99}" destId="{E8E7A96E-6EAC-4EF9-8B82-C32800A17143}" srcOrd="1" destOrd="0" presId="urn:microsoft.com/office/officeart/2008/layout/HorizontalMultiLevelHierarchy"/>
    <dgm:cxn modelId="{DFE5382E-9EFC-4045-AF1A-ADD43F0B4399}" type="presParOf" srcId="{13A43EB2-DC48-47F8-801C-7B388153CCFD}" destId="{302F9275-187E-4F3D-A118-565A8D2BA775}" srcOrd="4" destOrd="0" presId="urn:microsoft.com/office/officeart/2008/layout/HorizontalMultiLevelHierarchy"/>
    <dgm:cxn modelId="{B046E675-30E4-41EC-8522-34AE22A66E43}" type="presParOf" srcId="{302F9275-187E-4F3D-A118-565A8D2BA775}" destId="{52498DC7-1773-4094-B5F9-F9F1FC6B7E7E}" srcOrd="0" destOrd="0" presId="urn:microsoft.com/office/officeart/2008/layout/HorizontalMultiLevelHierarchy"/>
    <dgm:cxn modelId="{4CB288E2-1241-458E-B93D-5B9039DA6118}" type="presParOf" srcId="{13A43EB2-DC48-47F8-801C-7B388153CCFD}" destId="{BB7B1F28-2A51-42A1-A8AC-09DFE1C753D5}" srcOrd="5" destOrd="0" presId="urn:microsoft.com/office/officeart/2008/layout/HorizontalMultiLevelHierarchy"/>
    <dgm:cxn modelId="{BBD97A8E-6B3D-49DC-8662-E844F0DDDC83}" type="presParOf" srcId="{BB7B1F28-2A51-42A1-A8AC-09DFE1C753D5}" destId="{F38D3D2C-83D1-41C3-8E06-B77D2FE93769}" srcOrd="0" destOrd="0" presId="urn:microsoft.com/office/officeart/2008/layout/HorizontalMultiLevelHierarchy"/>
    <dgm:cxn modelId="{1C8F29A5-8B89-4E9A-8C52-B9E94E2596C6}" type="presParOf" srcId="{BB7B1F28-2A51-42A1-A8AC-09DFE1C753D5}" destId="{CCA437A3-7B4C-4044-8865-25AE4A1710AD}" srcOrd="1" destOrd="0" presId="urn:microsoft.com/office/officeart/2008/layout/HorizontalMultiLevelHierarchy"/>
    <dgm:cxn modelId="{56FFD22E-3F32-49AF-BB41-8DB040C0F605}" type="presParOf" srcId="{13A43EB2-DC48-47F8-801C-7B388153CCFD}" destId="{C5531E22-D7FA-449E-A01C-E5BF57756A54}" srcOrd="6" destOrd="0" presId="urn:microsoft.com/office/officeart/2008/layout/HorizontalMultiLevelHierarchy"/>
    <dgm:cxn modelId="{C8C2365A-ADF8-411D-884F-BE23E58843B0}" type="presParOf" srcId="{C5531E22-D7FA-449E-A01C-E5BF57756A54}" destId="{9DF790C3-6FA1-4286-A141-266940C90C21}" srcOrd="0" destOrd="0" presId="urn:microsoft.com/office/officeart/2008/layout/HorizontalMultiLevelHierarchy"/>
    <dgm:cxn modelId="{2C9EAF16-C1BC-4F71-AA93-3CBEBEE377E3}" type="presParOf" srcId="{13A43EB2-DC48-47F8-801C-7B388153CCFD}" destId="{BADA15DB-2770-483C-943B-415D7C752C71}" srcOrd="7" destOrd="0" presId="urn:microsoft.com/office/officeart/2008/layout/HorizontalMultiLevelHierarchy"/>
    <dgm:cxn modelId="{DD54B8B4-C6F4-401B-BAF1-A3BBC031F3D3}" type="presParOf" srcId="{BADA15DB-2770-483C-943B-415D7C752C71}" destId="{431BDA39-8B83-4508-AE11-B1ABA61B8165}" srcOrd="0" destOrd="0" presId="urn:microsoft.com/office/officeart/2008/layout/HorizontalMultiLevelHierarchy"/>
    <dgm:cxn modelId="{677C7F80-B374-491D-ACB9-1B0CC905C097}" type="presParOf" srcId="{BADA15DB-2770-483C-943B-415D7C752C71}" destId="{450710BC-42CB-42AC-A979-6C17880D9D15}" srcOrd="1" destOrd="0" presId="urn:microsoft.com/office/officeart/2008/layout/HorizontalMultiLevelHierarchy"/>
    <dgm:cxn modelId="{ED9FB917-6176-45FC-B999-C264931CDB50}" type="presParOf" srcId="{13A43EB2-DC48-47F8-801C-7B388153CCFD}" destId="{F62B576C-F7ED-4EF5-BE19-C6E36B76A9A1}" srcOrd="8" destOrd="0" presId="urn:microsoft.com/office/officeart/2008/layout/HorizontalMultiLevelHierarchy"/>
    <dgm:cxn modelId="{46CF6BCD-347E-4A69-A0FC-F301142A1540}" type="presParOf" srcId="{F62B576C-F7ED-4EF5-BE19-C6E36B76A9A1}" destId="{E5603577-73C3-4B5E-8F31-5BDB9EDB6C17}" srcOrd="0" destOrd="0" presId="urn:microsoft.com/office/officeart/2008/layout/HorizontalMultiLevelHierarchy"/>
    <dgm:cxn modelId="{6FF4ADFB-5663-4A90-A223-A9A3DC4561AF}" type="presParOf" srcId="{13A43EB2-DC48-47F8-801C-7B388153CCFD}" destId="{153C0BA8-6A7F-45CE-AB25-D16F25BF8B79}" srcOrd="9" destOrd="0" presId="urn:microsoft.com/office/officeart/2008/layout/HorizontalMultiLevelHierarchy"/>
    <dgm:cxn modelId="{FB17636E-5397-40A2-A4BF-DF879FBF67C5}" type="presParOf" srcId="{153C0BA8-6A7F-45CE-AB25-D16F25BF8B79}" destId="{C958FABB-3A14-416D-B28D-A31A6BE5FEAF}" srcOrd="0" destOrd="0" presId="urn:microsoft.com/office/officeart/2008/layout/HorizontalMultiLevelHierarchy"/>
    <dgm:cxn modelId="{47E3889C-2DC6-4731-BDE9-53D55BFCB81A}" type="presParOf" srcId="{153C0BA8-6A7F-45CE-AB25-D16F25BF8B79}" destId="{E94B393D-709D-45C3-9B11-2B4F64BEE057}" srcOrd="1" destOrd="0" presId="urn:microsoft.com/office/officeart/2008/layout/HorizontalMultiLevelHierarchy"/>
    <dgm:cxn modelId="{48C849F1-4A5B-4144-8FE5-26818CD6F174}" type="presParOf" srcId="{13A43EB2-DC48-47F8-801C-7B388153CCFD}" destId="{D7A401CE-DF9A-4635-AE6D-914E9578E520}" srcOrd="10" destOrd="0" presId="urn:microsoft.com/office/officeart/2008/layout/HorizontalMultiLevelHierarchy"/>
    <dgm:cxn modelId="{4C6505DB-0E91-41BB-ACC4-2220DE471E78}" type="presParOf" srcId="{D7A401CE-DF9A-4635-AE6D-914E9578E520}" destId="{B46900C0-339B-4188-B2A9-9AD9421B7EF0}" srcOrd="0" destOrd="0" presId="urn:microsoft.com/office/officeart/2008/layout/HorizontalMultiLevelHierarchy"/>
    <dgm:cxn modelId="{8EB91EB8-2CB0-4C32-AB90-ED90DD5F837E}" type="presParOf" srcId="{13A43EB2-DC48-47F8-801C-7B388153CCFD}" destId="{01A1A7BF-C156-4B59-A592-9F3A4D1F2A78}" srcOrd="11" destOrd="0" presId="urn:microsoft.com/office/officeart/2008/layout/HorizontalMultiLevelHierarchy"/>
    <dgm:cxn modelId="{32C3DEDD-5B2F-4C09-A5B6-2D94C18CC81D}" type="presParOf" srcId="{01A1A7BF-C156-4B59-A592-9F3A4D1F2A78}" destId="{1C3253BA-FFE1-4CD3-8614-3248D8672229}" srcOrd="0" destOrd="0" presId="urn:microsoft.com/office/officeart/2008/layout/HorizontalMultiLevelHierarchy"/>
    <dgm:cxn modelId="{68636294-AFEC-4816-A537-BD0B273CEDB9}" type="presParOf" srcId="{01A1A7BF-C156-4B59-A592-9F3A4D1F2A78}" destId="{6B3251B7-D252-4752-B06F-7C0BAC723071}" srcOrd="1" destOrd="0" presId="urn:microsoft.com/office/officeart/2008/layout/HorizontalMultiLevelHierarchy"/>
    <dgm:cxn modelId="{A0B0AAFE-3FF8-4885-92C8-6F9D9BDE4EA1}" type="presParOf" srcId="{13A43EB2-DC48-47F8-801C-7B388153CCFD}" destId="{C45257E1-3755-4D03-B127-971553C47895}" srcOrd="12" destOrd="0" presId="urn:microsoft.com/office/officeart/2008/layout/HorizontalMultiLevelHierarchy"/>
    <dgm:cxn modelId="{24D265B7-A6B2-43A6-A8C9-E6C409397B73}" type="presParOf" srcId="{C45257E1-3755-4D03-B127-971553C47895}" destId="{DC31336C-5AD6-426F-AFA7-8C09A21465A2}" srcOrd="0" destOrd="0" presId="urn:microsoft.com/office/officeart/2008/layout/HorizontalMultiLevelHierarchy"/>
    <dgm:cxn modelId="{AF59F162-9244-4472-8EB6-E73744B90A5E}" type="presParOf" srcId="{13A43EB2-DC48-47F8-801C-7B388153CCFD}" destId="{DAFD6E4A-040D-4F83-B12E-B91072AF605B}" srcOrd="13" destOrd="0" presId="urn:microsoft.com/office/officeart/2008/layout/HorizontalMultiLevelHierarchy"/>
    <dgm:cxn modelId="{6587866F-9138-4879-A506-664A3FE3EEF8}" type="presParOf" srcId="{DAFD6E4A-040D-4F83-B12E-B91072AF605B}" destId="{FA8395CF-F72A-4D71-85B3-2A2DE59C5A36}" srcOrd="0" destOrd="0" presId="urn:microsoft.com/office/officeart/2008/layout/HorizontalMultiLevelHierarchy"/>
    <dgm:cxn modelId="{6618E850-BFE3-46C6-AB0E-1CAD1A2D1ED2}" type="presParOf" srcId="{DAFD6E4A-040D-4F83-B12E-B91072AF605B}" destId="{B8D76C85-6461-49E4-883F-9CB6EE4C5D5C}" srcOrd="1" destOrd="0" presId="urn:microsoft.com/office/officeart/2008/layout/HorizontalMultiLevelHierarchy"/>
    <dgm:cxn modelId="{333F007C-5761-42BA-A351-7B566C189C93}" type="presParOf" srcId="{13A43EB2-DC48-47F8-801C-7B388153CCFD}" destId="{E03D1C3B-80B4-4D5F-9500-08B0C6CC9DA8}" srcOrd="14" destOrd="0" presId="urn:microsoft.com/office/officeart/2008/layout/HorizontalMultiLevelHierarchy"/>
    <dgm:cxn modelId="{CE449F5C-1489-402E-A0F2-D09406B74407}" type="presParOf" srcId="{E03D1C3B-80B4-4D5F-9500-08B0C6CC9DA8}" destId="{CC986EE3-20E8-4CC7-9484-2CCAA4B46526}" srcOrd="0" destOrd="0" presId="urn:microsoft.com/office/officeart/2008/layout/HorizontalMultiLevelHierarchy"/>
    <dgm:cxn modelId="{34DD6286-458B-42D5-A50D-071D1A4E4AD0}" type="presParOf" srcId="{13A43EB2-DC48-47F8-801C-7B388153CCFD}" destId="{240CEE1D-C021-4A04-BBE2-0150746F6302}" srcOrd="15" destOrd="0" presId="urn:microsoft.com/office/officeart/2008/layout/HorizontalMultiLevelHierarchy"/>
    <dgm:cxn modelId="{435A62B3-1939-40F4-8CBC-929F2BBF7EF2}" type="presParOf" srcId="{240CEE1D-C021-4A04-BBE2-0150746F6302}" destId="{F6253988-13C4-49CF-A402-F0DA25A076B9}" srcOrd="0" destOrd="0" presId="urn:microsoft.com/office/officeart/2008/layout/HorizontalMultiLevelHierarchy"/>
    <dgm:cxn modelId="{6973DD8C-48C8-4EB3-8172-EB0AB7A6FC7B}" type="presParOf" srcId="{240CEE1D-C021-4A04-BBE2-0150746F6302}" destId="{18024341-2CFB-41FF-B1F7-43B43AD971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D1C3B-80B4-4D5F-9500-08B0C6CC9DA8}">
      <dsp:nvSpPr>
        <dsp:cNvPr id="0" name=""/>
        <dsp:cNvSpPr/>
      </dsp:nvSpPr>
      <dsp:spPr>
        <a:xfrm>
          <a:off x="7086368" y="2172351"/>
          <a:ext cx="291915" cy="1946842"/>
        </a:xfrm>
        <a:custGeom>
          <a:avLst/>
          <a:gdLst/>
          <a:ahLst/>
          <a:cxnLst/>
          <a:rect l="0" t="0" r="0" b="0"/>
          <a:pathLst>
            <a:path>
              <a:moveTo>
                <a:pt x="291915" y="0"/>
              </a:moveTo>
              <a:lnTo>
                <a:pt x="145957" y="0"/>
              </a:lnTo>
              <a:lnTo>
                <a:pt x="145957" y="1946842"/>
              </a:lnTo>
              <a:lnTo>
                <a:pt x="0" y="1946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7183111" y="3096557"/>
        <a:ext cx="98430" cy="98430"/>
      </dsp:txXfrm>
    </dsp:sp>
    <dsp:sp modelId="{C45257E1-3755-4D03-B127-971553C47895}">
      <dsp:nvSpPr>
        <dsp:cNvPr id="0" name=""/>
        <dsp:cNvSpPr/>
      </dsp:nvSpPr>
      <dsp:spPr>
        <a:xfrm>
          <a:off x="7086368" y="2172351"/>
          <a:ext cx="291915" cy="1390601"/>
        </a:xfrm>
        <a:custGeom>
          <a:avLst/>
          <a:gdLst/>
          <a:ahLst/>
          <a:cxnLst/>
          <a:rect l="0" t="0" r="0" b="0"/>
          <a:pathLst>
            <a:path>
              <a:moveTo>
                <a:pt x="291915" y="0"/>
              </a:moveTo>
              <a:lnTo>
                <a:pt x="145957" y="0"/>
              </a:lnTo>
              <a:lnTo>
                <a:pt x="145957" y="1390601"/>
              </a:lnTo>
              <a:lnTo>
                <a:pt x="0" y="1390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7196803" y="2832129"/>
        <a:ext cx="71045" cy="71045"/>
      </dsp:txXfrm>
    </dsp:sp>
    <dsp:sp modelId="{D7A401CE-DF9A-4635-AE6D-914E9578E520}">
      <dsp:nvSpPr>
        <dsp:cNvPr id="0" name=""/>
        <dsp:cNvSpPr/>
      </dsp:nvSpPr>
      <dsp:spPr>
        <a:xfrm>
          <a:off x="7086368" y="2172351"/>
          <a:ext cx="291915" cy="834360"/>
        </a:xfrm>
        <a:custGeom>
          <a:avLst/>
          <a:gdLst/>
          <a:ahLst/>
          <a:cxnLst/>
          <a:rect l="0" t="0" r="0" b="0"/>
          <a:pathLst>
            <a:path>
              <a:moveTo>
                <a:pt x="291915" y="0"/>
              </a:moveTo>
              <a:lnTo>
                <a:pt x="145957" y="0"/>
              </a:lnTo>
              <a:lnTo>
                <a:pt x="145957" y="834360"/>
              </a:lnTo>
              <a:lnTo>
                <a:pt x="0" y="834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7210227" y="2567432"/>
        <a:ext cx="44197" cy="44197"/>
      </dsp:txXfrm>
    </dsp:sp>
    <dsp:sp modelId="{F62B576C-F7ED-4EF5-BE19-C6E36B76A9A1}">
      <dsp:nvSpPr>
        <dsp:cNvPr id="0" name=""/>
        <dsp:cNvSpPr/>
      </dsp:nvSpPr>
      <dsp:spPr>
        <a:xfrm>
          <a:off x="7086368" y="2172351"/>
          <a:ext cx="291915" cy="278120"/>
        </a:xfrm>
        <a:custGeom>
          <a:avLst/>
          <a:gdLst/>
          <a:ahLst/>
          <a:cxnLst/>
          <a:rect l="0" t="0" r="0" b="0"/>
          <a:pathLst>
            <a:path>
              <a:moveTo>
                <a:pt x="291915" y="0"/>
              </a:moveTo>
              <a:lnTo>
                <a:pt x="145957" y="0"/>
              </a:lnTo>
              <a:lnTo>
                <a:pt x="145957" y="278120"/>
              </a:lnTo>
              <a:lnTo>
                <a:pt x="0" y="278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7222246" y="2301331"/>
        <a:ext cx="20159" cy="20159"/>
      </dsp:txXfrm>
    </dsp:sp>
    <dsp:sp modelId="{C5531E22-D7FA-449E-A01C-E5BF57756A54}">
      <dsp:nvSpPr>
        <dsp:cNvPr id="0" name=""/>
        <dsp:cNvSpPr/>
      </dsp:nvSpPr>
      <dsp:spPr>
        <a:xfrm>
          <a:off x="7086368" y="1894230"/>
          <a:ext cx="291915" cy="278120"/>
        </a:xfrm>
        <a:custGeom>
          <a:avLst/>
          <a:gdLst/>
          <a:ahLst/>
          <a:cxnLst/>
          <a:rect l="0" t="0" r="0" b="0"/>
          <a:pathLst>
            <a:path>
              <a:moveTo>
                <a:pt x="291915" y="278120"/>
              </a:moveTo>
              <a:lnTo>
                <a:pt x="145957" y="278120"/>
              </a:lnTo>
              <a:lnTo>
                <a:pt x="14595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22246" y="2023210"/>
        <a:ext cx="20159" cy="20159"/>
      </dsp:txXfrm>
    </dsp:sp>
    <dsp:sp modelId="{302F9275-187E-4F3D-A118-565A8D2BA775}">
      <dsp:nvSpPr>
        <dsp:cNvPr id="0" name=""/>
        <dsp:cNvSpPr/>
      </dsp:nvSpPr>
      <dsp:spPr>
        <a:xfrm>
          <a:off x="7086368" y="1337990"/>
          <a:ext cx="291915" cy="834360"/>
        </a:xfrm>
        <a:custGeom>
          <a:avLst/>
          <a:gdLst/>
          <a:ahLst/>
          <a:cxnLst/>
          <a:rect l="0" t="0" r="0" b="0"/>
          <a:pathLst>
            <a:path>
              <a:moveTo>
                <a:pt x="291915" y="834360"/>
              </a:moveTo>
              <a:lnTo>
                <a:pt x="145957" y="834360"/>
              </a:lnTo>
              <a:lnTo>
                <a:pt x="14595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10227" y="1733071"/>
        <a:ext cx="44197" cy="44197"/>
      </dsp:txXfrm>
    </dsp:sp>
    <dsp:sp modelId="{63D19A15-DD66-4F39-837A-070DE901D80D}">
      <dsp:nvSpPr>
        <dsp:cNvPr id="0" name=""/>
        <dsp:cNvSpPr/>
      </dsp:nvSpPr>
      <dsp:spPr>
        <a:xfrm>
          <a:off x="7086368" y="781749"/>
          <a:ext cx="291915" cy="1390601"/>
        </a:xfrm>
        <a:custGeom>
          <a:avLst/>
          <a:gdLst/>
          <a:ahLst/>
          <a:cxnLst/>
          <a:rect l="0" t="0" r="0" b="0"/>
          <a:pathLst>
            <a:path>
              <a:moveTo>
                <a:pt x="291915" y="1390601"/>
              </a:moveTo>
              <a:lnTo>
                <a:pt x="145957" y="1390601"/>
              </a:lnTo>
              <a:lnTo>
                <a:pt x="14595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96803" y="1441527"/>
        <a:ext cx="71045" cy="71045"/>
      </dsp:txXfrm>
    </dsp:sp>
    <dsp:sp modelId="{0501F6A8-1022-4FC1-B2A7-69C9A22519DD}">
      <dsp:nvSpPr>
        <dsp:cNvPr id="0" name=""/>
        <dsp:cNvSpPr/>
      </dsp:nvSpPr>
      <dsp:spPr>
        <a:xfrm>
          <a:off x="7086368" y="225508"/>
          <a:ext cx="291915" cy="1946842"/>
        </a:xfrm>
        <a:custGeom>
          <a:avLst/>
          <a:gdLst/>
          <a:ahLst/>
          <a:cxnLst/>
          <a:rect l="0" t="0" r="0" b="0"/>
          <a:pathLst>
            <a:path>
              <a:moveTo>
                <a:pt x="291915" y="1946842"/>
              </a:moveTo>
              <a:lnTo>
                <a:pt x="145957" y="1946842"/>
              </a:lnTo>
              <a:lnTo>
                <a:pt x="14595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183111" y="1149714"/>
        <a:ext cx="98430" cy="98430"/>
      </dsp:txXfrm>
    </dsp:sp>
    <dsp:sp modelId="{9889CFD1-FA04-4AE6-BAEF-BE46CD67AA34}">
      <dsp:nvSpPr>
        <dsp:cNvPr id="0" name=""/>
        <dsp:cNvSpPr/>
      </dsp:nvSpPr>
      <dsp:spPr>
        <a:xfrm rot="5400000">
          <a:off x="6429747" y="1949854"/>
          <a:ext cx="2342065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المجالات</a:t>
          </a:r>
          <a:endParaRPr lang="en-US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9747" y="1949854"/>
        <a:ext cx="2342065" cy="444992"/>
      </dsp:txXfrm>
    </dsp:sp>
    <dsp:sp modelId="{60E490FB-72FC-4DD1-975C-4F1C94E8E090}">
      <dsp:nvSpPr>
        <dsp:cNvPr id="0" name=""/>
        <dsp:cNvSpPr/>
      </dsp:nvSpPr>
      <dsp:spPr>
        <a:xfrm>
          <a:off x="2571799" y="3012"/>
          <a:ext cx="4514569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التمويل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1799" y="3012"/>
        <a:ext cx="4514569" cy="444992"/>
      </dsp:txXfrm>
    </dsp:sp>
    <dsp:sp modelId="{C3153524-C59E-4298-90D0-68E68E5A94A2}">
      <dsp:nvSpPr>
        <dsp:cNvPr id="0" name=""/>
        <dsp:cNvSpPr/>
      </dsp:nvSpPr>
      <dsp:spPr>
        <a:xfrm>
          <a:off x="2571799" y="559253"/>
          <a:ext cx="4514569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الضريبة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1799" y="559253"/>
        <a:ext cx="4514569" cy="444992"/>
      </dsp:txXfrm>
    </dsp:sp>
    <dsp:sp modelId="{F38D3D2C-83D1-41C3-8E06-B77D2FE93769}">
      <dsp:nvSpPr>
        <dsp:cNvPr id="0" name=""/>
        <dsp:cNvSpPr/>
      </dsp:nvSpPr>
      <dsp:spPr>
        <a:xfrm>
          <a:off x="2571799" y="1115493"/>
          <a:ext cx="4514569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تسهيل الأعمال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1799" y="1115493"/>
        <a:ext cx="4514569" cy="444992"/>
      </dsp:txXfrm>
    </dsp:sp>
    <dsp:sp modelId="{431BDA39-8B83-4508-AE11-B1ABA61B8165}">
      <dsp:nvSpPr>
        <dsp:cNvPr id="0" name=""/>
        <dsp:cNvSpPr/>
      </dsp:nvSpPr>
      <dsp:spPr>
        <a:xfrm>
          <a:off x="2571799" y="1671734"/>
          <a:ext cx="4514569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تكنولوجيا المعلومات والاتصالات والخدمات</a:t>
          </a:r>
          <a:endParaRPr lang="en-US" sz="24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1799" y="1671734"/>
        <a:ext cx="4514569" cy="444992"/>
      </dsp:txXfrm>
    </dsp:sp>
    <dsp:sp modelId="{C958FABB-3A14-416D-B28D-A31A6BE5FEAF}">
      <dsp:nvSpPr>
        <dsp:cNvPr id="0" name=""/>
        <dsp:cNvSpPr/>
      </dsp:nvSpPr>
      <dsp:spPr>
        <a:xfrm>
          <a:off x="2569230" y="2227975"/>
          <a:ext cx="4517137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الامن</a:t>
          </a:r>
          <a:endParaRPr lang="en-US" sz="24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69230" y="2227975"/>
        <a:ext cx="4517137" cy="444992"/>
      </dsp:txXfrm>
    </dsp:sp>
    <dsp:sp modelId="{1C3253BA-FFE1-4CD3-8614-3248D8672229}">
      <dsp:nvSpPr>
        <dsp:cNvPr id="0" name=""/>
        <dsp:cNvSpPr/>
      </dsp:nvSpPr>
      <dsp:spPr>
        <a:xfrm>
          <a:off x="2569230" y="2784215"/>
          <a:ext cx="4517137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الصحة</a:t>
          </a:r>
        </a:p>
      </dsp:txBody>
      <dsp:txXfrm>
        <a:off x="2569230" y="2784215"/>
        <a:ext cx="4517137" cy="444992"/>
      </dsp:txXfrm>
    </dsp:sp>
    <dsp:sp modelId="{FA8395CF-F72A-4D71-85B3-2A2DE59C5A36}">
      <dsp:nvSpPr>
        <dsp:cNvPr id="0" name=""/>
        <dsp:cNvSpPr/>
      </dsp:nvSpPr>
      <dsp:spPr>
        <a:xfrm>
          <a:off x="2569230" y="3340456"/>
          <a:ext cx="4517137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التعليم</a:t>
          </a:r>
        </a:p>
      </dsp:txBody>
      <dsp:txXfrm>
        <a:off x="2569230" y="3340456"/>
        <a:ext cx="4517137" cy="444992"/>
      </dsp:txXfrm>
    </dsp:sp>
    <dsp:sp modelId="{F6253988-13C4-49CF-A402-F0DA25A076B9}">
      <dsp:nvSpPr>
        <dsp:cNvPr id="0" name=""/>
        <dsp:cNvSpPr/>
      </dsp:nvSpPr>
      <dsp:spPr>
        <a:xfrm>
          <a:off x="2569230" y="3896697"/>
          <a:ext cx="4517137" cy="444992"/>
        </a:xfrm>
        <a:prstGeom prst="rect">
          <a:avLst/>
        </a:prstGeom>
        <a:solidFill>
          <a:srgbClr val="F9C5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المغتربين</a:t>
          </a:r>
        </a:p>
      </dsp:txBody>
      <dsp:txXfrm>
        <a:off x="2569230" y="3896697"/>
        <a:ext cx="4517137" cy="444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05/06/2017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PIPA properties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CD56-9EBD-449F-A853-0727DFC66C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8279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05/06/2017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PIPA properties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0D117-7740-4C4B-B882-733E0DDD5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5604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</p:spPr>
        <p:txBody>
          <a:bodyPr/>
          <a:lstStyle/>
          <a:p>
            <a:r>
              <a:rPr lang="ar-SA"/>
              <a:t>طولكرم كانون ثاني 2016</a:t>
            </a:r>
            <a:endParaRPr lang="en-US" dirty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245985-02E1-41C6-960F-3C1DAD367B6B}" type="slidenum">
              <a:rPr lang="ar-SA"/>
              <a:pPr/>
              <a:t>2</a:t>
            </a:fld>
            <a:endParaRPr lang="en-US" dirty="0"/>
          </a:p>
        </p:txBody>
      </p:sp>
      <p:sp>
        <p:nvSpPr>
          <p:cNvPr id="286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610" y="4715630"/>
            <a:ext cx="5440045" cy="446794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87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</p:spPr>
        <p:txBody>
          <a:bodyPr/>
          <a:lstStyle/>
          <a:p>
            <a:r>
              <a:rPr lang="ar-SA"/>
              <a:t>طولكرم كانون ثاني 2016</a:t>
            </a:r>
            <a:endParaRPr lang="en-US" dirty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245985-02E1-41C6-960F-3C1DAD367B6B}" type="slidenum">
              <a:rPr lang="ar-SA"/>
              <a:pPr/>
              <a:t>3</a:t>
            </a:fld>
            <a:endParaRPr lang="en-US" dirty="0"/>
          </a:p>
        </p:txBody>
      </p:sp>
      <p:sp>
        <p:nvSpPr>
          <p:cNvPr id="286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610" y="4715630"/>
            <a:ext cx="5440045" cy="446794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714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opening_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1320800" y="3505200"/>
            <a:ext cx="1036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4876800"/>
            <a:ext cx="132080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74635" y="5401790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 baseline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defRPr>
            </a:lvl1pPr>
          </a:lstStyle>
          <a:p>
            <a:pPr lvl="0"/>
            <a:r>
              <a:rPr lang="ar-SA" dirty="0" smtClean="0"/>
              <a:t>المدينه:..... تاريخ: شهر، يوم، سنه</a:t>
            </a:r>
            <a:endParaRPr lang="en-US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74635" y="5936974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b="1" baseline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defRPr>
            </a:lvl1pPr>
          </a:lstStyle>
          <a:p>
            <a:pPr lvl="0"/>
            <a:r>
              <a:rPr lang="ar-SA" dirty="0" smtClean="0"/>
              <a:t>الحضور المستهدف.. إختياري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2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closing_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84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A opening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320800" y="3505200"/>
            <a:ext cx="1036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876800"/>
            <a:ext cx="1320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74636" y="5401790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874636" y="5936974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64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slides_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1320800" y="3505200"/>
            <a:ext cx="1036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4876800"/>
            <a:ext cx="132080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5375" y="1815549"/>
            <a:ext cx="10734260" cy="4452731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55377" y="954157"/>
            <a:ext cx="10734260" cy="628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1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25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closing_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opening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1320800" y="3505200"/>
            <a:ext cx="1036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4876800"/>
            <a:ext cx="132080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74635" y="5401790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CITY…… DATE &lt;&lt;M,DD,YYYY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74635" y="5936974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Audience: Optional</a:t>
            </a:r>
          </a:p>
        </p:txBody>
      </p:sp>
    </p:spTree>
    <p:extLst>
      <p:ext uri="{BB962C8B-B14F-4D97-AF65-F5344CB8AC3E}">
        <p14:creationId xmlns:p14="http://schemas.microsoft.com/office/powerpoint/2010/main" val="5654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slide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1320800" y="3505200"/>
            <a:ext cx="1036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4876800"/>
            <a:ext cx="132080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5375" y="1815549"/>
            <a:ext cx="10734260" cy="4452731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55377" y="954157"/>
            <a:ext cx="10734260" cy="628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23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closing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83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A opening_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1320800" y="3505200"/>
            <a:ext cx="1036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4876800"/>
            <a:ext cx="132080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en-GB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74636" y="5401790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 b="1" baseline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defRPr>
            </a:lvl1pPr>
          </a:lstStyle>
          <a:p>
            <a:pPr lvl="0"/>
            <a:r>
              <a:rPr lang="ar-SA" dirty="0" smtClean="0"/>
              <a:t>المدينه:..... تاريخ: شهر، يوم، سنه</a:t>
            </a:r>
            <a:endParaRPr lang="en-US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74636" y="5936974"/>
            <a:ext cx="4151765" cy="3629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 b="1" baseline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defRPr>
            </a:lvl1pPr>
          </a:lstStyle>
          <a:p>
            <a:pPr lvl="0"/>
            <a:r>
              <a:rPr lang="ar-SA" dirty="0" smtClean="0"/>
              <a:t>الحضور المستهدف.. إختياري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40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pipa.ps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://www.pipa.ps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a.ps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pipa.gov.ps" TargetMode="External"/><Relationship Id="rId5" Type="http://schemas.openxmlformats.org/officeDocument/2006/relationships/hyperlink" Target="http://www.pipa.gov.ps/" TargetMode="Externa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a.ps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a.ps/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info@pipa.gov.ps" TargetMode="Externa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a.ps/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nvestInPalestine/?__cft__%5b0%5d=AZWoffWvZD2usB1LqbTBNeLUE2EtG5aiRuhG9Z9fkL_fMzZnH1hJY9V2G4FrhiggFYX4RehJBlPLi9XsZuWupdO30AkSErIB_ULIe_72BtTyav9ccqjPcU_VXVyDMSpLlRUJbnC4MYtizbB4rY44BYsj4rUEgjD6PRyWHhAxP8PhmA&amp;__tn__=-UC,P-R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www.pipa.ps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hyperlink" Target="mailto:info@pipa.gov.p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personal\cd 3 pictures aboum_july 2006 ocha\pictures album\work-bits\logo\111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20" y="2839755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alesti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56" y="2578271"/>
            <a:ext cx="2844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442815" y="1171716"/>
            <a:ext cx="6615044" cy="5510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9pPr>
          </a:lstStyle>
          <a:p>
            <a:pPr algn="ctr" rtl="1" eaLnBrk="1" hangingPunct="1">
              <a:lnSpc>
                <a:spcPct val="100000"/>
              </a:lnSpc>
            </a:pPr>
            <a:r>
              <a:rPr lang="ar-SA" sz="4000" b="1" kern="0" dirty="0" smtClean="0">
                <a:solidFill>
                  <a:srgbClr val="002060"/>
                </a:solidFill>
                <a:latin typeface="Simplified Arabic" panose="02020603050405020304" pitchFamily="18" charset="-78"/>
                <a:ea typeface="MS PGothic" panose="020B0600070205080204" pitchFamily="34" charset="-128"/>
                <a:cs typeface="Simplified Arabic" panose="02020603050405020304" pitchFamily="18" charset="-78"/>
              </a:rPr>
              <a:t>هيئة تشــجيع الاســـتثمار الفلســــطينية</a:t>
            </a:r>
            <a:endParaRPr lang="en-US" sz="4000" b="1" kern="0" dirty="0" smtClean="0">
              <a:solidFill>
                <a:srgbClr val="002060"/>
              </a:solidFill>
              <a:latin typeface="Simplified Arabic" panose="02020603050405020304" pitchFamily="18" charset="-78"/>
              <a:ea typeface="MS PGothic" panose="020B0600070205080204" pitchFamily="34" charset="-128"/>
              <a:cs typeface="Simplified Arabic" panose="02020603050405020304" pitchFamily="18" charset="-78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014303" y="4690650"/>
            <a:ext cx="3498573" cy="5462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rtl="1" eaLnBrk="1" hangingPunct="1">
              <a:spcBef>
                <a:spcPts val="0"/>
              </a:spcBef>
              <a:buNone/>
              <a:defRPr/>
            </a:pPr>
            <a:r>
              <a:rPr lang="ar-SA" sz="2800" b="1" kern="0" dirty="0" smtClean="0">
                <a:solidFill>
                  <a:srgbClr val="FF6600"/>
                </a:solidFill>
                <a:latin typeface="Simplified Arabic" panose="02020603050405020304" pitchFamily="18" charset="-78"/>
                <a:ea typeface="MS PGothic" pitchFamily="34" charset="-128"/>
                <a:cs typeface="Simplified Arabic" panose="02020603050405020304" pitchFamily="18" charset="-78"/>
              </a:rPr>
              <a:t>لبناء فلسطين المستقبل</a:t>
            </a:r>
          </a:p>
          <a:p>
            <a:pPr eaLnBrk="1" hangingPunct="1">
              <a:defRPr/>
            </a:pPr>
            <a:endParaRPr lang="en-US" sz="2400" b="1" kern="0" dirty="0" smtClean="0">
              <a:solidFill>
                <a:srgbClr val="FF6600"/>
              </a:solidFill>
              <a:latin typeface="+mj-lt"/>
              <a:ea typeface="MS PGothic" pitchFamily="34" charset="-128"/>
              <a:cs typeface="Simplified Arabic" pitchFamily="2" charset="-7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5200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65200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0" y="6320291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6889" y="962285"/>
            <a:ext cx="10633391" cy="5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6889" y="1809387"/>
            <a:ext cx="10633391" cy="442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8" descr="C:\personal\cd 3 pictures aboum_july 2006 ocha\pictures album\work-bits\logo\111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929" y="127804"/>
            <a:ext cx="944643" cy="7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0"/>
            <a:ext cx="288000" cy="4680000"/>
          </a:xfrm>
          <a:prstGeom prst="rect">
            <a:avLst/>
          </a:prstGeom>
          <a:solidFill>
            <a:srgbClr val="F38E3A">
              <a:alpha val="5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44000" y="2528644"/>
            <a:ext cx="0" cy="21600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904000" y="2178000"/>
            <a:ext cx="288000" cy="4680000"/>
          </a:xfrm>
          <a:prstGeom prst="rect">
            <a:avLst/>
          </a:prstGeom>
          <a:solidFill>
            <a:srgbClr val="F38E3A">
              <a:alpha val="5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2046659" y="2157154"/>
            <a:ext cx="0" cy="21600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6035" y="6436402"/>
            <a:ext cx="148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b="1" dirty="0" smtClean="0">
                <a:solidFill>
                  <a:srgbClr val="777777"/>
                </a:solidFill>
              </a:rPr>
              <a:t>وثيقة ملك الهيئة</a:t>
            </a:r>
            <a:endParaRPr lang="en-GB" sz="1400" b="1" dirty="0">
              <a:solidFill>
                <a:srgbClr val="7777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72557"/>
            <a:ext cx="5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8EAD73-5353-4197-8C05-8F375A46824E}" type="slidenum">
              <a:rPr lang="en-GB" sz="1800" b="1" smtClean="0"/>
              <a:pPr/>
              <a:t>‹#›</a:t>
            </a:fld>
            <a:endParaRPr lang="en-GB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04591" y="6488669"/>
            <a:ext cx="428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4B0C09-CA3F-445E-9B27-086C49F4CBF1}" type="datetime10">
              <a:rPr lang="ar-SA" sz="1400" b="1" smtClean="0">
                <a:solidFill>
                  <a:srgbClr val="777777"/>
                </a:solidFill>
              </a:rPr>
              <a:pPr algn="ctr"/>
              <a:t>الثلاثاء، 07 تموز، 2020</a:t>
            </a:fld>
            <a:endParaRPr lang="en-GB" sz="1400" b="1" dirty="0">
              <a:solidFill>
                <a:srgbClr val="77777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218" y="110028"/>
            <a:ext cx="315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777777"/>
                </a:solidFill>
              </a:rPr>
              <a:t>إستثمر في فلسطين</a:t>
            </a:r>
            <a:endParaRPr lang="en-GB" sz="2000" b="1" dirty="0">
              <a:solidFill>
                <a:srgbClr val="777777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0" y="6278235"/>
            <a:ext cx="1440000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70000" y="4680000"/>
            <a:ext cx="360000" cy="36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1541317" y="1818000"/>
            <a:ext cx="360000" cy="36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0461317" y="1780359"/>
            <a:ext cx="1440000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hdr="0" ftr="0"/>
  <p:txStyles>
    <p:titleStyle>
      <a:lvl1pPr marL="715945" indent="0" algn="r" rtl="1" eaLnBrk="0" fontAlgn="base" hangingPunct="0">
        <a:spcBef>
          <a:spcPct val="0"/>
        </a:spcBef>
        <a:spcAft>
          <a:spcPct val="0"/>
        </a:spcAft>
        <a:defRPr sz="4000">
          <a:solidFill>
            <a:srgbClr val="50005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9pPr>
    </p:titleStyle>
    <p:bodyStyle>
      <a:lvl1pPr marL="342891" indent="-342891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400">
          <a:solidFill>
            <a:srgbClr val="002060"/>
          </a:solidFill>
          <a:latin typeface="Simplified Arabic" panose="02020603050405020304" pitchFamily="18" charset="-78"/>
          <a:ea typeface="+mn-ea"/>
          <a:cs typeface="Simplified Arabic" panose="02020603050405020304" pitchFamily="18" charset="-78"/>
        </a:defRPr>
      </a:lvl1pPr>
      <a:lvl2pPr marL="742932" indent="-285744" algn="r" rtl="1" eaLnBrk="0" fontAlgn="base" hangingPunct="0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2400">
          <a:solidFill>
            <a:srgbClr val="002060"/>
          </a:solidFill>
          <a:latin typeface="Simplified Arabic" panose="02020603050405020304" pitchFamily="18" charset="-78"/>
          <a:cs typeface="Simplified Arabic" panose="02020603050405020304" pitchFamily="18" charset="-78"/>
        </a:defRPr>
      </a:lvl2pPr>
      <a:lvl3pPr marL="1142971" indent="-228594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rgbClr val="002060"/>
          </a:solidFill>
          <a:latin typeface="Simplified Arabic" panose="02020603050405020304" pitchFamily="18" charset="-78"/>
          <a:cs typeface="Simplified Arabic" panose="02020603050405020304" pitchFamily="18" charset="-78"/>
        </a:defRPr>
      </a:lvl3pPr>
      <a:lvl4pPr marL="1600160" indent="-228594" algn="r" rtl="1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400">
          <a:solidFill>
            <a:srgbClr val="002060"/>
          </a:solidFill>
          <a:latin typeface="Simplified Arabic" panose="02020603050405020304" pitchFamily="18" charset="-78"/>
          <a:cs typeface="Simplified Arabic" panose="02020603050405020304" pitchFamily="18" charset="-78"/>
        </a:defRPr>
      </a:lvl4pPr>
      <a:lvl5pPr marL="2057349" indent="-228594" algn="r" rtl="1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400">
          <a:solidFill>
            <a:srgbClr val="002060"/>
          </a:solidFill>
          <a:latin typeface="Simplified Arabic" panose="02020603050405020304" pitchFamily="18" charset="-78"/>
          <a:cs typeface="Simplified Arabic" panose="02020603050405020304" pitchFamily="18" charset="-7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10112" r="31876" b="12000"/>
          <a:stretch/>
        </p:blipFill>
        <p:spPr bwMode="auto">
          <a:xfrm>
            <a:off x="586740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9500" y="596900"/>
            <a:ext cx="411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sz="3200" b="1" dirty="0">
                <a:solidFill>
                  <a:srgbClr val="500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لاقتراحاتكم واستفساراتكم لا تتردوا بالاتصال بنا</a:t>
            </a:r>
            <a:endParaRPr lang="en-US" sz="3200" b="1" dirty="0">
              <a:solidFill>
                <a:srgbClr val="500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0001" y="2273300"/>
            <a:ext cx="4801257" cy="39618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108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sz="2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هيئة تشجيع الاستثمار </a:t>
            </a:r>
            <a:r>
              <a:rPr lang="ar-SA" sz="28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الفلسطينية</a:t>
            </a:r>
            <a:endParaRPr lang="en-US" sz="2800" b="1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 eaLnBrk="1" hangingPunct="1"/>
            <a:endParaRPr lang="en-US" sz="2400" b="1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sz="2800" b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صندوق </a:t>
            </a:r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بريد 1984، رام </a:t>
            </a:r>
            <a:r>
              <a:rPr lang="ar-SA" sz="2800" b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الله، </a:t>
            </a:r>
            <a:r>
              <a:rPr lang="en-US" sz="2800" b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SA" sz="2800" b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فلسطين</a:t>
            </a:r>
            <a:endParaRPr lang="en-US" sz="2800" b="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تلفون: 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+970 22988791/2 </a:t>
            </a:r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فاكس: 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+970 22988793 </a:t>
            </a:r>
          </a:p>
          <a:p>
            <a:pPr algn="r" rtl="1" eaLnBrk="1" hangingPunct="1"/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بوابه الكترونية: 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hlinkClick r:id="rId5"/>
              </a:rPr>
              <a:t>www.pipa.ps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 rtl="1" eaLnBrk="1" hangingPunct="1"/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بريد الكتروني: 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hlinkClick r:id="rId6"/>
              </a:rPr>
              <a:t>info@pipa.gov.ps</a:t>
            </a:r>
            <a:r>
              <a:rPr lang="en-US" sz="2800" b="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9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personal\cd 3 pictures aboum_july 2006 ocha\pictures album\work-bits\logo\111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20" y="2839755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alest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56" y="2578271"/>
            <a:ext cx="2844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793999" y="893418"/>
            <a:ext cx="6615044" cy="1104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2800" b="1" kern="0" dirty="0" smtClean="0">
                <a:solidFill>
                  <a:srgbClr val="00206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Palestinian Investment Promotion Agency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266095" y="4571380"/>
            <a:ext cx="3498573" cy="5462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b="1" kern="0" dirty="0" smtClean="0">
                <a:solidFill>
                  <a:srgbClr val="FF6600"/>
                </a:solidFill>
                <a:latin typeface="+mj-lt"/>
                <a:ea typeface="MS PGothic" pitchFamily="34" charset="-128"/>
                <a:cs typeface="Times New Roman" pitchFamily="18" charset="0"/>
              </a:rPr>
              <a:t>Building A Better Future </a:t>
            </a:r>
            <a:endParaRPr lang="ar-SA" sz="2400" b="1" kern="0" dirty="0" smtClean="0">
              <a:solidFill>
                <a:srgbClr val="FF6600"/>
              </a:solidFill>
              <a:latin typeface="+mj-lt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b="1" kern="0" dirty="0" smtClean="0">
              <a:solidFill>
                <a:srgbClr val="FF6600"/>
              </a:solidFill>
              <a:latin typeface="+mj-lt"/>
              <a:ea typeface="MS PGothic" pitchFamily="34" charset="-128"/>
              <a:cs typeface="Simplified Arabic" pitchFamily="2" charset="-7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5200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65200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8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2178000"/>
            <a:ext cx="288000" cy="4680000"/>
          </a:xfrm>
          <a:prstGeom prst="rect">
            <a:avLst/>
          </a:prstGeom>
          <a:solidFill>
            <a:srgbClr val="F38E3A">
              <a:alpha val="5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166306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6889" y="962285"/>
            <a:ext cx="10633391" cy="5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6889" y="1809387"/>
            <a:ext cx="10633391" cy="442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8" descr="C:\personal\cd 3 pictures aboum_july 2006 ocha\pictures album\work-bits\logo\11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" y="110027"/>
            <a:ext cx="944643" cy="7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898260" y="0"/>
            <a:ext cx="288000" cy="4680000"/>
          </a:xfrm>
          <a:prstGeom prst="rect">
            <a:avLst/>
          </a:prstGeom>
          <a:solidFill>
            <a:srgbClr val="F38E3A">
              <a:alpha val="5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52384" y="2177996"/>
            <a:ext cx="0" cy="21600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2046211" y="2520004"/>
            <a:ext cx="0" cy="21600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253" y="6488668"/>
            <a:ext cx="148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77777"/>
                </a:solidFill>
              </a:rPr>
              <a:t>PIPA property</a:t>
            </a:r>
            <a:endParaRPr lang="en-GB" sz="1400" b="1" dirty="0">
              <a:solidFill>
                <a:srgbClr val="7777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1896" y="6413862"/>
            <a:ext cx="5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8EAD73-5353-4197-8C05-8F375A46824E}" type="slidenum">
              <a:rPr lang="en-GB" sz="1800" b="1" smtClean="0"/>
              <a:pPr/>
              <a:t>‹#›</a:t>
            </a:fld>
            <a:endParaRPr lang="en-GB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04591" y="6488669"/>
            <a:ext cx="428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4EF1FA-31D9-4C40-9816-28B11834412C}" type="datetime2">
              <a:rPr lang="en-US" sz="1400" b="1" smtClean="0">
                <a:solidFill>
                  <a:srgbClr val="777777"/>
                </a:solidFill>
              </a:rPr>
              <a:pPr algn="ctr"/>
              <a:t>Tuesday, July 7, 2020</a:t>
            </a:fld>
            <a:endParaRPr lang="en-GB" sz="1400" b="1" dirty="0">
              <a:solidFill>
                <a:srgbClr val="77777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218" y="110028"/>
            <a:ext cx="315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77777"/>
                </a:solidFill>
              </a:rPr>
              <a:t>Time to invest in Palestine</a:t>
            </a:r>
            <a:endParaRPr lang="en-GB" sz="2000" b="1" dirty="0">
              <a:solidFill>
                <a:srgbClr val="777777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88000" y="1783044"/>
            <a:ext cx="1440000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88000" y="1809387"/>
            <a:ext cx="360000" cy="36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1538260" y="4680000"/>
            <a:ext cx="360000" cy="36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0763060" y="6278235"/>
            <a:ext cx="1440000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/>
  <p:txStyles>
    <p:titleStyle>
      <a:lvl1pPr marL="715945" indent="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0005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rgbClr val="002060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2600">
          <a:solidFill>
            <a:srgbClr val="002060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rgbClr val="002060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rgbClr val="002060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rgbClr val="002060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mabusir\Desktop\pipa 1.bm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3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07200" y="368301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 b="1" dirty="0">
                <a:solidFill>
                  <a:srgbClr val="500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inquiries and suggestions, please do not hesitate to contact us: 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343651" y="2654301"/>
            <a:ext cx="54991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Palestinian Investment Promotion Agency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“PIPA”</a:t>
            </a:r>
          </a:p>
          <a:p>
            <a:pPr rtl="1" eaLnBrk="1" hangingPunct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Ramallah</a:t>
            </a:r>
          </a:p>
          <a:p>
            <a:pPr rtl="1" eaLnBrk="1" hangingPunct="1"/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P.O Box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1984, Palestine </a:t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rtl="1" eaLnBrk="1" hangingPunct="1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Toll Free: 1800 250 250</a:t>
            </a:r>
          </a:p>
          <a:p>
            <a:pPr rtl="1" eaLnBrk="1" hangingPunct="1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Phone: +970 22988791/2</a:t>
            </a:r>
          </a:p>
          <a:p>
            <a:pPr rtl="1" eaLnBrk="1" hangingPunct="1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Fax: +970 22988793</a:t>
            </a:r>
          </a:p>
          <a:p>
            <a:pPr rtl="1" eaLnBrk="1" hangingPunct="1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Portal: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  <a:hlinkClick r:id="rId3"/>
              </a:rPr>
              <a:t>www.pipa.ps</a:t>
            </a:r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  <a:cs typeface="Simplified Arabic" panose="02020603050405020304" pitchFamily="18" charset="-78"/>
            </a:endParaRPr>
          </a:p>
          <a:p>
            <a:pPr rtl="1" eaLnBrk="1" hangingPunct="1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E-mail: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  <a:hlinkClick r:id="rId5"/>
              </a:rPr>
              <a:t>info@pipa.gov.ps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Simplified Arabic" panose="02020603050405020304" pitchFamily="18" charset="-78"/>
              </a:rPr>
              <a:t> </a:t>
            </a:r>
          </a:p>
          <a:p>
            <a:pPr rtl="1" eaLnBrk="1" hangingPunct="1"/>
            <a:r>
              <a:rPr lang="en-US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65200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5200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9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rgbClr val="500050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personal\cd 3 pictures aboum_july 2006 ocha\pictures album\work-bits\logo\1111.gif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27" y="2743200"/>
            <a:ext cx="309769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alestin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407987"/>
            <a:ext cx="342748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2643253" y="1781866"/>
            <a:ext cx="6615044" cy="5510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500050"/>
                </a:solidFill>
                <a:latin typeface="Times New Roman" pitchFamily="18" charset="0"/>
              </a:defRPr>
            </a:lvl9pPr>
          </a:lstStyle>
          <a:p>
            <a:pPr algn="ctr" defTabSz="685800" rtl="1" eaLnBrk="1" hangingPunct="1"/>
            <a:r>
              <a:rPr lang="ar-SA" sz="3000" b="1" kern="0" dirty="0" smtClean="0">
                <a:solidFill>
                  <a:srgbClr val="002060"/>
                </a:solidFill>
                <a:latin typeface="Simplified Arabic" panose="02020603050405020304" pitchFamily="18" charset="-78"/>
                <a:ea typeface="MS PGothic" panose="020B0600070205080204" pitchFamily="34" charset="-128"/>
                <a:cs typeface="Simplified Arabic" panose="02020603050405020304" pitchFamily="18" charset="-78"/>
              </a:rPr>
              <a:t>هيئة تشــجيع الاســـتثمار الفلســــطينية</a:t>
            </a:r>
            <a:endParaRPr lang="en-US" sz="3000" b="1" kern="0" dirty="0" smtClean="0">
              <a:solidFill>
                <a:srgbClr val="002060"/>
              </a:solidFill>
              <a:latin typeface="Simplified Arabic" panose="02020603050405020304" pitchFamily="18" charset="-78"/>
              <a:ea typeface="MS PGothic" panose="020B0600070205080204" pitchFamily="34" charset="-128"/>
              <a:cs typeface="Simplified Arabic" panose="02020603050405020304" pitchFamily="18" charset="-78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>
          <a:xfrm>
            <a:off x="4201488" y="4800601"/>
            <a:ext cx="3498573" cy="5462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AC46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685800" rtl="1" eaLnBrk="1" hangingPunct="1">
              <a:spcBef>
                <a:spcPts val="0"/>
              </a:spcBef>
              <a:buClr>
                <a:srgbClr val="B2B2B2"/>
              </a:buClr>
              <a:buFont typeface="Wingdings" panose="05000000000000000000" pitchFamily="2" charset="2"/>
              <a:buNone/>
              <a:defRPr/>
            </a:pPr>
            <a:r>
              <a:rPr lang="ar-SA" sz="2000" b="1" kern="0" dirty="0" smtClean="0">
                <a:solidFill>
                  <a:srgbClr val="FF6600"/>
                </a:solidFill>
                <a:latin typeface="Simplified Arabic" panose="02020603050405020304" pitchFamily="18" charset="-78"/>
                <a:ea typeface="MS PGothic" pitchFamily="34" charset="-128"/>
                <a:cs typeface="Simplified Arabic" panose="02020603050405020304" pitchFamily="18" charset="-78"/>
              </a:rPr>
              <a:t>لبناء فلسطين المستقبل</a:t>
            </a:r>
          </a:p>
          <a:p>
            <a:pPr defTabSz="685800" eaLnBrk="1" hangingPunct="1">
              <a:buClr>
                <a:srgbClr val="B2B2B2"/>
              </a:buClr>
              <a:defRPr/>
            </a:pPr>
            <a:endParaRPr lang="en-US" sz="1800" b="1" kern="0" dirty="0" smtClean="0">
              <a:solidFill>
                <a:srgbClr val="FF6600"/>
              </a:solidFill>
              <a:latin typeface="Times New Roman"/>
              <a:ea typeface="MS PGothic" pitchFamily="34" charset="-128"/>
              <a:cs typeface="Simplified Arabic" pitchFamily="2" charset="-78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65200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1165200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195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725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/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10112" r="31876" b="12000"/>
          <a:stretch/>
        </p:blipFill>
        <p:spPr bwMode="auto">
          <a:xfrm>
            <a:off x="586740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079500" y="596900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 eaLnBrk="1" hangingPunct="1"/>
            <a:r>
              <a:rPr lang="ar-SA" sz="2400" b="1" dirty="0">
                <a:solidFill>
                  <a:srgbClr val="500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لاقتراحاتكم واستفساراتكم لا تتردوا بالاتصال بنا</a:t>
            </a:r>
            <a:endParaRPr lang="en-US" sz="2400" b="1" dirty="0">
              <a:solidFill>
                <a:srgbClr val="500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Rectangle 21"/>
          <p:cNvSpPr>
            <a:spLocks noChangeArrowheads="1"/>
          </p:cNvSpPr>
          <p:nvPr userDrawn="1"/>
        </p:nvSpPr>
        <p:spPr bwMode="auto">
          <a:xfrm>
            <a:off x="311803" y="1677631"/>
            <a:ext cx="4882497" cy="49103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tIns="54000" rIns="81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 eaLnBrk="1" hangingPunct="1"/>
            <a:r>
              <a:rPr lang="ar-SA" sz="21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هيئة تشجيع الاستثمار </a:t>
            </a:r>
            <a:r>
              <a:rPr lang="ar-SA" sz="21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الفلسطينية</a:t>
            </a:r>
            <a:endParaRPr lang="en-US" sz="2100" b="1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defTabSz="685800" rtl="1" eaLnBrk="1" hangingPunct="1"/>
            <a:endParaRPr lang="en-US" b="1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defTabSz="685800" rtl="1" eaLnBrk="1" hangingPunct="1"/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صندوق </a:t>
            </a:r>
            <a:r>
              <a:rPr lang="ar-SA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بريد 1984، رام </a:t>
            </a:r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الله،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فلسطين</a:t>
            </a:r>
          </a:p>
          <a:p>
            <a:pPr algn="r" defTabSz="685800" rtl="1" eaLnBrk="1" hangingPunct="1"/>
            <a:endParaRPr lang="en-US" sz="21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defTabSz="685800" rtl="1" eaLnBrk="1" hangingPunct="1"/>
            <a:r>
              <a:rPr lang="ar-SA" sz="2100" baseline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+</a:t>
            </a:r>
            <a:r>
              <a:rPr lang="en-US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970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22988791/2 </a:t>
            </a:r>
            <a:endParaRPr lang="ar-SA" sz="2100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defTabSz="685800" rtl="1" eaLnBrk="1" hangingPunct="1"/>
            <a:r>
              <a:rPr lang="ar-SA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+</a:t>
            </a:r>
            <a:r>
              <a:rPr lang="en-US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970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22988793</a:t>
            </a:r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</a:p>
          <a:p>
            <a:pPr algn="r" defTabSz="685800" rtl="1" eaLnBrk="1" hangingPunct="1"/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sz="2100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defTabSz="685800" rtl="1" eaLnBrk="1" hangingPunct="1"/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250 250 1800</a:t>
            </a:r>
            <a:endParaRPr lang="en-US" sz="2100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defTabSz="685800" rtl="1" eaLnBrk="1" hangingPunct="1"/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</a:t>
            </a:r>
          </a:p>
          <a:p>
            <a:pPr algn="r" defTabSz="685800" rtl="1" eaLnBrk="1" hangingPunct="1"/>
            <a:r>
              <a:rPr lang="ar-SA" sz="2100" baseline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</a:t>
            </a:r>
            <a:endParaRPr lang="ar-SA" sz="2100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defTabSz="685800" rtl="1" eaLnBrk="1" hangingPunct="1"/>
            <a:r>
              <a:rPr lang="ar-SA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2100" baseline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hlinkClick r:id="rId3"/>
              </a:rPr>
              <a:t>www.pipa.ps</a:t>
            </a:r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sz="21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defTabSz="685800" rtl="1" eaLnBrk="1" hangingPunct="1"/>
            <a:r>
              <a:rPr lang="ar-SA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2100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2100" baseline="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hlinkClick r:id="rId5"/>
              </a:rPr>
              <a:t>info@pipa.gov.ps</a:t>
            </a:r>
            <a:r>
              <a:rPr lang="ar-SA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dirty="0">
              <a:solidFill>
                <a:srgbClr val="0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31800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540000" cy="54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96" y="3072"/>
            <a:ext cx="57150" cy="5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19" y="4690250"/>
            <a:ext cx="444901" cy="444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66205" y="4747666"/>
            <a:ext cx="439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i="0" u="sng" dirty="0" smtClean="0">
                <a:solidFill>
                  <a:srgbClr val="65676B"/>
                </a:solidFill>
                <a:effectLst/>
                <a:latin typeface="inherit"/>
                <a:hlinkClick r:id="rId8"/>
              </a:rPr>
              <a:t>Invest in Palestine - PIPA </a:t>
            </a:r>
            <a:r>
              <a:rPr lang="ar-SA" b="1" i="0" u="sng" dirty="0" smtClean="0">
                <a:solidFill>
                  <a:srgbClr val="65676B"/>
                </a:solidFill>
                <a:effectLst/>
                <a:latin typeface="inherit"/>
                <a:hlinkClick r:id="rId8"/>
              </a:rPr>
              <a:t>إستثمر في فلسطين</a:t>
            </a:r>
            <a:endParaRPr lang="ar-SA" b="1" i="0" dirty="0">
              <a:solidFill>
                <a:srgbClr val="65676B"/>
              </a:solidFill>
              <a:effectLst/>
              <a:latin typeface="inheri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89" y="2905675"/>
            <a:ext cx="407003" cy="404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40" y="6017468"/>
            <a:ext cx="509825" cy="509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89" y="5409669"/>
            <a:ext cx="460581" cy="460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30" y="3445543"/>
            <a:ext cx="447892" cy="525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19" y="4132291"/>
            <a:ext cx="407003" cy="404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23" y="2147192"/>
            <a:ext cx="512369" cy="5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150">
          <a:solidFill>
            <a:srgbClr val="500050"/>
          </a:solidFill>
          <a:latin typeface="Times New Roman" pitchFamily="18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SzPct val="75000"/>
        <a:buFont typeface="Wingdings" panose="05000000000000000000" pitchFamily="2" charset="2"/>
        <a:buChar char="n"/>
        <a:defRPr sz="195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725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rgbClr val="FAC46C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rgbClr val="FAC46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74636" y="5630779"/>
            <a:ext cx="4151765" cy="669101"/>
          </a:xfrm>
        </p:spPr>
        <p:txBody>
          <a:bodyPr/>
          <a:lstStyle/>
          <a:p>
            <a:r>
              <a:rPr lang="ar-SA" sz="1800" dirty="0" smtClean="0"/>
              <a:t>الإجراءات الاقتصادية الطارئة </a:t>
            </a:r>
            <a:r>
              <a:rPr lang="ar-SA" sz="1800" dirty="0"/>
              <a:t>التي اتبعتها دولة فلسطين في مواجهة كوفيد19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159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4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086" y="1320800"/>
            <a:ext cx="1654628" cy="66765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5631" y="1192963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للمغتربين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1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34653" y="844060"/>
            <a:ext cx="8719500" cy="872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dirty="0" smtClean="0">
                <a:solidFill>
                  <a:srgbClr val="002060"/>
                </a:solidFill>
                <a:latin typeface="Calibri" pitchFamily="34" charset="0"/>
                <a:cs typeface="Simplified Arabic" pitchFamily="18" charset="-78"/>
              </a:rPr>
              <a:t>استجابة الحكومة للوقاية من فايروس كورونا</a:t>
            </a:r>
            <a:endParaRPr lang="en-US" sz="3200" dirty="0">
              <a:solidFill>
                <a:srgbClr val="002060"/>
              </a:solidFill>
              <a:latin typeface="Calibri" pitchFamily="34" charset="0"/>
              <a:cs typeface="Simplified Arabic" pitchFamily="18" charset="-7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95663" y="2067951"/>
            <a:ext cx="9249945" cy="4290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/>
            <a:r>
              <a:rPr lang="ar-SA" sz="2400" dirty="0" smtClean="0">
                <a:solidFill>
                  <a:srgbClr val="002060"/>
                </a:solidFill>
              </a:rPr>
              <a:t>عملت </a:t>
            </a:r>
            <a:r>
              <a:rPr lang="ar-SA" sz="2400" dirty="0">
                <a:solidFill>
                  <a:srgbClr val="002060"/>
                </a:solidFill>
              </a:rPr>
              <a:t>الحكومة الفلسطينية في مرحلة </a:t>
            </a:r>
            <a:r>
              <a:rPr lang="ar-SA" sz="2400" dirty="0" smtClean="0">
                <a:solidFill>
                  <a:srgbClr val="002060"/>
                </a:solidFill>
              </a:rPr>
              <a:t>استباقية </a:t>
            </a:r>
            <a:r>
              <a:rPr lang="ar-SA" sz="2400" dirty="0">
                <a:solidFill>
                  <a:srgbClr val="002060"/>
                </a:solidFill>
              </a:rPr>
              <a:t>مبكرة لمواجهة جائحة فيروس كورونا من خلال التعاميم والتعليمات الخاصة بتوخي الحذر </a:t>
            </a:r>
            <a:r>
              <a:rPr lang="ar-SA" sz="2400" dirty="0" smtClean="0">
                <a:solidFill>
                  <a:srgbClr val="002060"/>
                </a:solidFill>
              </a:rPr>
              <a:t>بالإضافة </a:t>
            </a:r>
            <a:r>
              <a:rPr lang="ar-SA" sz="2400" dirty="0">
                <a:solidFill>
                  <a:srgbClr val="002060"/>
                </a:solidFill>
              </a:rPr>
              <a:t>الى التحفيز للتباعد </a:t>
            </a:r>
            <a:r>
              <a:rPr lang="ar-SA" sz="2400" dirty="0" smtClean="0">
                <a:solidFill>
                  <a:srgbClr val="002060"/>
                </a:solidFill>
              </a:rPr>
              <a:t>الاجتماعي </a:t>
            </a:r>
            <a:r>
              <a:rPr lang="ar-SA" sz="2400" dirty="0">
                <a:solidFill>
                  <a:srgbClr val="002060"/>
                </a:solidFill>
              </a:rPr>
              <a:t>وعمل الفحوصات العشوائية والتتبع للخارطة الفيروسية العالمية ومع ظهور الحالات الأولى لإصابات الفيروس في محافظة بيت لحم تم إعلان حالة </a:t>
            </a:r>
            <a:r>
              <a:rPr lang="ar-SA" sz="2400" dirty="0" smtClean="0">
                <a:solidFill>
                  <a:srgbClr val="002060"/>
                </a:solidFill>
              </a:rPr>
              <a:t>الطوارئ </a:t>
            </a:r>
            <a:r>
              <a:rPr lang="ar-SA" sz="2400" dirty="0">
                <a:solidFill>
                  <a:srgbClr val="002060"/>
                </a:solidFill>
              </a:rPr>
              <a:t>في فلسطين بتاريخ 05/03/2020 متقدمين على دول كثيرة لها تجربة كبيرة في إدارة </a:t>
            </a:r>
            <a:r>
              <a:rPr lang="ar-SA" sz="2400" dirty="0" smtClean="0">
                <a:solidFill>
                  <a:srgbClr val="002060"/>
                </a:solidFill>
              </a:rPr>
              <a:t>الأزمات </a:t>
            </a:r>
            <a:r>
              <a:rPr lang="ar-SA" sz="2400" dirty="0">
                <a:solidFill>
                  <a:srgbClr val="002060"/>
                </a:solidFill>
              </a:rPr>
              <a:t>ومع </a:t>
            </a:r>
            <a:r>
              <a:rPr lang="ar-SA" sz="2400" dirty="0" smtClean="0">
                <a:solidFill>
                  <a:srgbClr val="002060"/>
                </a:solidFill>
              </a:rPr>
              <a:t>انتشار </a:t>
            </a:r>
            <a:r>
              <a:rPr lang="ar-SA" sz="2400" dirty="0">
                <a:solidFill>
                  <a:srgbClr val="002060"/>
                </a:solidFill>
              </a:rPr>
              <a:t>الحالات بين المحافظات سواء من قبل القادمين من الخارج أو المخالطين أو العاملين لدى الجانب الأخر أعلنت الحكومة الفلسطينية مجموعة من الإجراءات لمنع تفشي </a:t>
            </a:r>
            <a:r>
              <a:rPr lang="ar-SA" sz="2400" dirty="0" smtClean="0">
                <a:solidFill>
                  <a:srgbClr val="002060"/>
                </a:solidFill>
              </a:rPr>
              <a:t>وانتشار </a:t>
            </a:r>
            <a:r>
              <a:rPr lang="ar-SA" sz="2400" dirty="0">
                <a:solidFill>
                  <a:srgbClr val="002060"/>
                </a:solidFill>
              </a:rPr>
              <a:t>المرض والحفاظ على الحالة الاقتصادية من خلال الإغلاقات ومنع التنقل واستطاعت فلسطين وبإمكانياتها المتواضعة والمحدودة في الحد من </a:t>
            </a:r>
            <a:r>
              <a:rPr lang="ar-SA" sz="2400" dirty="0" smtClean="0">
                <a:solidFill>
                  <a:srgbClr val="002060"/>
                </a:solidFill>
              </a:rPr>
              <a:t>انتشار </a:t>
            </a:r>
            <a:r>
              <a:rPr lang="ar-SA" sz="2400" dirty="0">
                <a:solidFill>
                  <a:srgbClr val="002060"/>
                </a:solidFill>
              </a:rPr>
              <a:t>هذا الوباء وقلة أعداد الإصابات التي لا تكاد تذكر بالمقارنة مع دول الجوار، وأشادت منظمة الصحة العالمية بالقرارات الحكيمة والجهود الفلسطينية في الحد من انتشار هذا </a:t>
            </a:r>
            <a:r>
              <a:rPr lang="ar-SA" sz="2400" dirty="0" smtClean="0">
                <a:solidFill>
                  <a:srgbClr val="002060"/>
                </a:solidFill>
              </a:rPr>
              <a:t>الفيروس</a:t>
            </a:r>
            <a:r>
              <a:rPr lang="ar-SA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07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34653" y="844060"/>
            <a:ext cx="8719500" cy="872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ar-SA" sz="3200" dirty="0" smtClean="0">
                <a:solidFill>
                  <a:srgbClr val="002060"/>
                </a:solidFill>
                <a:latin typeface="Calibri" pitchFamily="34" charset="0"/>
                <a:cs typeface="Simplified Arabic" pitchFamily="18" charset="-78"/>
              </a:rPr>
              <a:t>المجالات الاقتصادية التي شملتها إجراءات الحكومة </a:t>
            </a:r>
            <a:endParaRPr lang="en-US" sz="3200" dirty="0">
              <a:solidFill>
                <a:srgbClr val="002060"/>
              </a:solidFill>
              <a:latin typeface="Calibri" pitchFamily="34" charset="0"/>
              <a:cs typeface="Simplified Arabic" pitchFamily="18" charset="-7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95663" y="2067951"/>
            <a:ext cx="9249945" cy="4290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441462"/>
              </p:ext>
            </p:extLst>
          </p:nvPr>
        </p:nvGraphicFramePr>
        <p:xfrm>
          <a:off x="940777" y="1793631"/>
          <a:ext cx="10392507" cy="434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60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93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1732" y="95534"/>
            <a:ext cx="1410267" cy="533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الضرائب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8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988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6199" y="0"/>
            <a:ext cx="1505801" cy="533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plified Arabic" panose="02020603050405020304" pitchFamily="18" charset="-78"/>
                <a:cs typeface="Simplified Arabic" panose="02020603050405020304" pitchFamily="18" charset="-78"/>
              </a:rPr>
              <a:t>تسهيل الاعمال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47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9219" y="0"/>
            <a:ext cx="2242782" cy="533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ar-SA" kern="0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تكنولوجيا المعلومات والاتصالات والخدمات</a:t>
            </a:r>
          </a:p>
        </p:txBody>
      </p:sp>
    </p:spTree>
    <p:extLst>
      <p:ext uri="{BB962C8B-B14F-4D97-AF65-F5344CB8AC3E}">
        <p14:creationId xmlns:p14="http://schemas.microsoft.com/office/powerpoint/2010/main" val="22192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86199" y="0"/>
            <a:ext cx="1505801" cy="533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kern="0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المجال الامني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"/>
            <a:ext cx="12192000" cy="685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86199" y="0"/>
            <a:ext cx="1505801" cy="533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kern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المجال الصحي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38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PA opening_ar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IPA Primar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PA TITEL TYPE  Month YY_en_ar" id="{0401DAA1-7BBE-407E-9590-C6618E222804}" vid="{DCF2741F-63AD-4A3B-A45A-0E72795811E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PA slides_ar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PA TITEL TYPE  Month YY_en_ar" id="{0401DAA1-7BBE-407E-9590-C6618E222804}" vid="{CE2791E4-A298-480D-9D47-EE5746B11050}"/>
    </a:ext>
  </a:extLst>
</a:theme>
</file>

<file path=ppt/theme/theme3.xml><?xml version="1.0" encoding="utf-8"?>
<a:theme xmlns:a="http://schemas.openxmlformats.org/drawingml/2006/main" name="PIPA closing_ar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IPA Primar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PA TITEL TYPE  Month YY_en_ar" id="{0401DAA1-7BBE-407E-9590-C6618E222804}" vid="{A48D1DAC-F0C2-4280-A60F-484E3CB9410F}"/>
    </a:ext>
  </a:extLst>
</a:theme>
</file>

<file path=ppt/theme/theme4.xml><?xml version="1.0" encoding="utf-8"?>
<a:theme xmlns:a="http://schemas.openxmlformats.org/drawingml/2006/main" name="PIPA opening_en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IPA Primar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PA TITEL TYPE  Month YY_en_ar" id="{0401DAA1-7BBE-407E-9590-C6618E222804}" vid="{1D2BA9B4-9E21-4423-BA6B-A327CA0C6BDC}"/>
    </a:ext>
  </a:extLst>
</a:theme>
</file>

<file path=ppt/theme/theme5.xml><?xml version="1.0" encoding="utf-8"?>
<a:theme xmlns:a="http://schemas.openxmlformats.org/drawingml/2006/main" name="PIPA slides_en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PA TITEL TYPE  Month YY_en_ar" id="{0401DAA1-7BBE-407E-9590-C6618E222804}" vid="{48FB916E-1970-4BA4-AE2A-DEED79CF7F0D}"/>
    </a:ext>
  </a:extLst>
</a:theme>
</file>

<file path=ppt/theme/theme6.xml><?xml version="1.0" encoding="utf-8"?>
<a:theme xmlns:a="http://schemas.openxmlformats.org/drawingml/2006/main" name="PIPA closing_en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IPA Primar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PA TITEL TYPE  Month YY_en_ar" id="{0401DAA1-7BBE-407E-9590-C6618E222804}" vid="{50B80ED7-D65D-4FD7-97B6-43C3E8C29E6D}"/>
    </a:ext>
  </a:extLst>
</a:theme>
</file>

<file path=ppt/theme/theme7.xml><?xml version="1.0" encoding="utf-8"?>
<a:theme xmlns:a="http://schemas.openxmlformats.org/drawingml/2006/main" name="1_PIPA opening_ar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IPA Primar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IPA closing_ar">
  <a:themeElements>
    <a:clrScheme name="PIPA Primar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IPA Primar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PA Primar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PA Primar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PA Primar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PIPA TITEL TYPE  Month YY_en_ar</Template>
  <TotalTime>6004</TotalTime>
  <Words>190</Words>
  <Application>Microsoft Office PowerPoint</Application>
  <PresentationFormat>Widescreen</PresentationFormat>
  <Paragraphs>23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MS PGothic</vt:lpstr>
      <vt:lpstr>Arial</vt:lpstr>
      <vt:lpstr>Calibri</vt:lpstr>
      <vt:lpstr>Century Gothic</vt:lpstr>
      <vt:lpstr>inherit</vt:lpstr>
      <vt:lpstr>Simplified Arabic</vt:lpstr>
      <vt:lpstr>Times New Roman</vt:lpstr>
      <vt:lpstr>Wingdings</vt:lpstr>
      <vt:lpstr>PIPA opening_ar</vt:lpstr>
      <vt:lpstr>PIPA slides_ar</vt:lpstr>
      <vt:lpstr>PIPA closing_ar</vt:lpstr>
      <vt:lpstr>PIPA opening_en</vt:lpstr>
      <vt:lpstr>PIPA slides_en</vt:lpstr>
      <vt:lpstr>PIPA closing_en</vt:lpstr>
      <vt:lpstr>1_PIPA opening_ar</vt:lpstr>
      <vt:lpstr>2_PIPA closing_ar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Printed>2017-06-13T08:22:40Z</cp:lastPrinted>
  <dcterms:created xsi:type="dcterms:W3CDTF">2017-06-11T09:12:30Z</dcterms:created>
  <dcterms:modified xsi:type="dcterms:W3CDTF">2020-07-07T10:32:00Z</dcterms:modified>
</cp:coreProperties>
</file>