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70" r:id="rId3"/>
    <p:sldId id="271" r:id="rId4"/>
    <p:sldId id="272" r:id="rId5"/>
    <p:sldId id="273" r:id="rId6"/>
    <p:sldId id="274" r:id="rId7"/>
    <p:sldId id="275" r:id="rId8"/>
    <p:sldId id="276" r:id="rId9"/>
    <p:sldId id="280" r:id="rId10"/>
    <p:sldId id="278" r:id="rId11"/>
    <p:sldId id="279" r:id="rId12"/>
    <p:sldId id="269" r:id="rId13"/>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E2D9"/>
    <a:srgbClr val="FEFEFE"/>
    <a:srgbClr val="4F81BD"/>
    <a:srgbClr val="FEFDFB"/>
    <a:srgbClr val="002060"/>
    <a:srgbClr val="FFFFFF"/>
    <a:srgbClr val="FFFFE1"/>
    <a:srgbClr val="F9C58C"/>
    <a:srgbClr val="FFFF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594" y="126"/>
      </p:cViewPr>
      <p:guideLst>
        <p:guide orient="horz" pos="288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slide" Target="../slides/slide5.xml"/><Relationship Id="rId1" Type="http://schemas.openxmlformats.org/officeDocument/2006/relationships/slide" Target="../slides/slide4.xml"/><Relationship Id="rId4"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703812-B391-40A1-8638-2B61DD2CF59A}"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US"/>
        </a:p>
      </dgm:t>
    </dgm:pt>
    <dgm:pt modelId="{93A96133-F942-4EEE-9280-25D59B2CE17F}">
      <dgm:prSet phldrT="[Text]"/>
      <dgm:spPr>
        <a:solidFill>
          <a:srgbClr val="F9C58C"/>
        </a:solidFill>
      </dgm:spPr>
      <dgm:t>
        <a:bodyPr/>
        <a:lstStyle/>
        <a:p>
          <a:r>
            <a:rPr lang="en-US" b="0" cap="none" spc="0" dirty="0" smtClean="0">
              <a:ln w="0"/>
              <a:solidFill>
                <a:srgbClr val="002060"/>
              </a:solidFill>
              <a:effectLst>
                <a:outerShdw blurRad="38100" dist="19050" dir="2700000" algn="tl" rotWithShape="0">
                  <a:schemeClr val="dk1">
                    <a:alpha val="40000"/>
                  </a:schemeClr>
                </a:outerShdw>
              </a:effectLst>
            </a:rPr>
            <a:t>Sectors</a:t>
          </a:r>
          <a:endParaRPr lang="en-US" b="0" cap="none" spc="0" dirty="0">
            <a:ln w="0"/>
            <a:solidFill>
              <a:srgbClr val="002060"/>
            </a:solidFill>
            <a:effectLst>
              <a:outerShdw blurRad="38100" dist="19050" dir="2700000" algn="tl" rotWithShape="0">
                <a:schemeClr val="dk1">
                  <a:alpha val="40000"/>
                </a:schemeClr>
              </a:outerShdw>
            </a:effectLst>
          </a:endParaRPr>
        </a:p>
      </dgm:t>
    </dgm:pt>
    <dgm:pt modelId="{40910758-83A8-4646-8BC7-EC7CEE393B90}" type="parTrans" cxnId="{0AD2FAE6-4E05-4763-91DE-782AF71F515F}">
      <dgm:prSet/>
      <dgm:spPr/>
      <dgm:t>
        <a:bodyPr/>
        <a:lstStyle/>
        <a:p>
          <a:endParaRPr lang="en-US"/>
        </a:p>
      </dgm:t>
    </dgm:pt>
    <dgm:pt modelId="{9207A68A-6763-4D75-8AE6-EC0493917409}" type="sibTrans" cxnId="{0AD2FAE6-4E05-4763-91DE-782AF71F515F}">
      <dgm:prSet/>
      <dgm:spPr/>
      <dgm:t>
        <a:bodyPr/>
        <a:lstStyle/>
        <a:p>
          <a:endParaRPr lang="en-US"/>
        </a:p>
      </dgm:t>
    </dgm:pt>
    <dgm:pt modelId="{46DD7EEC-14A4-4C75-BC98-293F98F70A30}">
      <dgm:prSet phldrT="[Text]"/>
      <dgm:spPr>
        <a:solidFill>
          <a:srgbClr val="F9C58C"/>
        </a:solidFill>
      </dgm:spPr>
      <dgm:t>
        <a:bodyPr/>
        <a:lstStyle/>
        <a:p>
          <a:r>
            <a:rPr lang="en-US" b="0" cap="none" spc="0" dirty="0" smtClean="0">
              <a:ln w="0"/>
              <a:solidFill>
                <a:srgbClr val="002060"/>
              </a:solidFill>
              <a:effectLst>
                <a:outerShdw blurRad="38100" dist="19050" dir="2700000" algn="tl" rotWithShape="0">
                  <a:schemeClr val="dk1">
                    <a:alpha val="40000"/>
                  </a:schemeClr>
                </a:outerShdw>
              </a:effectLst>
            </a:rPr>
            <a:t>Financing</a:t>
          </a:r>
          <a:endParaRPr lang="en-US" b="0" cap="none" spc="0" dirty="0">
            <a:ln w="0"/>
            <a:solidFill>
              <a:srgbClr val="002060"/>
            </a:solidFill>
            <a:effectLst>
              <a:outerShdw blurRad="38100" dist="19050" dir="2700000" algn="tl" rotWithShape="0">
                <a:schemeClr val="dk1">
                  <a:alpha val="40000"/>
                </a:schemeClr>
              </a:outerShdw>
            </a:effectLst>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F1DAA6E2-ECC4-4F26-88FA-10FE8342974E}" type="parTrans" cxnId="{12DEED2D-1E0A-44E4-ACC9-D082591FD2DD}">
      <dgm:prSet/>
      <dgm:spPr/>
      <dgm:t>
        <a:bodyPr/>
        <a:lstStyle/>
        <a:p>
          <a:endParaRPr lang="en-US"/>
        </a:p>
      </dgm:t>
    </dgm:pt>
    <dgm:pt modelId="{7FC2B6E6-1F8F-4FE6-9572-E77634CB1A7F}" type="sibTrans" cxnId="{12DEED2D-1E0A-44E4-ACC9-D082591FD2DD}">
      <dgm:prSet/>
      <dgm:spPr/>
      <dgm:t>
        <a:bodyPr/>
        <a:lstStyle/>
        <a:p>
          <a:endParaRPr lang="en-US"/>
        </a:p>
      </dgm:t>
    </dgm:pt>
    <dgm:pt modelId="{C64099B4-BFD4-4F1C-986F-D8D8A59FA199}">
      <dgm:prSet phldrT="[Text]"/>
      <dgm:spPr>
        <a:solidFill>
          <a:srgbClr val="F9C58C"/>
        </a:solidFill>
      </dgm:spPr>
      <dgm:t>
        <a:bodyPr/>
        <a:lstStyle/>
        <a:p>
          <a:r>
            <a:rPr lang="en-US" b="0" cap="none" spc="0" dirty="0" smtClean="0">
              <a:ln w="0"/>
              <a:solidFill>
                <a:srgbClr val="002060"/>
              </a:solidFill>
              <a:effectLst>
                <a:outerShdw blurRad="38100" dist="19050" dir="2700000" algn="tl" rotWithShape="0">
                  <a:schemeClr val="dk1">
                    <a:alpha val="40000"/>
                  </a:schemeClr>
                </a:outerShdw>
              </a:effectLst>
            </a:rPr>
            <a:t>Taxations</a:t>
          </a:r>
          <a:endParaRPr lang="en-US" b="0" cap="none" spc="0" dirty="0">
            <a:ln w="0"/>
            <a:solidFill>
              <a:srgbClr val="002060"/>
            </a:solidFill>
            <a:effectLst>
              <a:outerShdw blurRad="38100" dist="19050" dir="2700000" algn="tl" rotWithShape="0">
                <a:schemeClr val="dk1">
                  <a:alpha val="40000"/>
                </a:schemeClr>
              </a:outerShdw>
            </a:effectLst>
          </a:endParaRP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BA08A86F-F06D-4104-B594-652CF759AF5B}" type="parTrans" cxnId="{90451E2B-9ECD-495D-98A9-D00674193DD3}">
      <dgm:prSet/>
      <dgm:spPr/>
      <dgm:t>
        <a:bodyPr/>
        <a:lstStyle/>
        <a:p>
          <a:endParaRPr lang="en-US"/>
        </a:p>
      </dgm:t>
    </dgm:pt>
    <dgm:pt modelId="{41E7D981-5A14-4A2C-8E00-6EBA8118D031}" type="sibTrans" cxnId="{90451E2B-9ECD-495D-98A9-D00674193DD3}">
      <dgm:prSet/>
      <dgm:spPr/>
      <dgm:t>
        <a:bodyPr/>
        <a:lstStyle/>
        <a:p>
          <a:endParaRPr lang="en-US"/>
        </a:p>
      </dgm:t>
    </dgm:pt>
    <dgm:pt modelId="{3EFBA45B-4A5B-4CD3-B5DE-FE0F61E182A2}">
      <dgm:prSet phldrT="[Text]"/>
      <dgm:spPr>
        <a:solidFill>
          <a:srgbClr val="F9C58C"/>
        </a:solidFill>
      </dgm:spPr>
      <dgm:t>
        <a:bodyPr/>
        <a:lstStyle/>
        <a:p>
          <a:r>
            <a:rPr lang="en-US" b="0" cap="none" spc="0" dirty="0" smtClean="0">
              <a:ln w="0"/>
              <a:solidFill>
                <a:srgbClr val="002060"/>
              </a:solidFill>
              <a:effectLst>
                <a:outerShdw blurRad="38100" dist="19050" dir="2700000" algn="tl" rotWithShape="0">
                  <a:schemeClr val="dk1">
                    <a:alpha val="40000"/>
                  </a:schemeClr>
                </a:outerShdw>
              </a:effectLst>
            </a:rPr>
            <a:t>Business Facilitation</a:t>
          </a:r>
          <a:endParaRPr lang="en-US" b="0" cap="none" spc="0" dirty="0">
            <a:ln w="0"/>
            <a:solidFill>
              <a:srgbClr val="002060"/>
            </a:solidFill>
            <a:effectLst>
              <a:outerShdw blurRad="38100" dist="19050" dir="2700000" algn="tl" rotWithShape="0">
                <a:schemeClr val="dk1">
                  <a:alpha val="40000"/>
                </a:schemeClr>
              </a:outerShdw>
            </a:effectLst>
          </a:endParaRP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CE56BA65-3DA5-4D56-811E-11EB0448B61B}" type="parTrans" cxnId="{824CC50C-1AC6-42B6-BE7F-677E436D5053}">
      <dgm:prSet/>
      <dgm:spPr/>
      <dgm:t>
        <a:bodyPr/>
        <a:lstStyle/>
        <a:p>
          <a:endParaRPr lang="en-US"/>
        </a:p>
      </dgm:t>
    </dgm:pt>
    <dgm:pt modelId="{98CD62BA-E7A8-4409-B609-CCA992FAF1DD}" type="sibTrans" cxnId="{824CC50C-1AC6-42B6-BE7F-677E436D5053}">
      <dgm:prSet/>
      <dgm:spPr/>
      <dgm:t>
        <a:bodyPr/>
        <a:lstStyle/>
        <a:p>
          <a:endParaRPr lang="en-US"/>
        </a:p>
      </dgm:t>
    </dgm:pt>
    <dgm:pt modelId="{0138FC12-627B-4A72-8A65-AEC648708C9E}">
      <dgm:prSet phldrT="[Text]"/>
      <dgm:spPr>
        <a:solidFill>
          <a:srgbClr val="F9C58C"/>
        </a:solidFill>
      </dgm:spPr>
      <dgm:t>
        <a:bodyPr/>
        <a:lstStyle/>
        <a:p>
          <a:r>
            <a:rPr lang="en-US" b="0" cap="none" spc="0" dirty="0" smtClean="0">
              <a:ln w="0"/>
              <a:solidFill>
                <a:srgbClr val="002060"/>
              </a:solidFill>
              <a:effectLst>
                <a:outerShdw blurRad="38100" dist="19050" dir="2700000" algn="tl" rotWithShape="0">
                  <a:schemeClr val="dk1">
                    <a:alpha val="40000"/>
                  </a:schemeClr>
                </a:outerShdw>
              </a:effectLst>
            </a:rPr>
            <a:t>ICT &amp; </a:t>
          </a:r>
          <a:r>
            <a:rPr lang="en-US" dirty="0" smtClean="0">
              <a:solidFill>
                <a:srgbClr val="002060"/>
              </a:solidFill>
            </a:rPr>
            <a:t>Services</a:t>
          </a:r>
          <a:endParaRPr lang="en-US" b="0" cap="none" spc="0" dirty="0">
            <a:ln w="0"/>
            <a:solidFill>
              <a:srgbClr val="002060"/>
            </a:solidFill>
            <a:effectLst>
              <a:outerShdw blurRad="38100" dist="19050" dir="2700000" algn="tl" rotWithShape="0">
                <a:schemeClr val="dk1">
                  <a:alpha val="40000"/>
                </a:schemeClr>
              </a:outerShdw>
            </a:effectLst>
          </a:endParaRP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47155CF9-32B2-4ED1-88B0-C3A35332A8C5}" type="parTrans" cxnId="{53E61B4E-30D3-4C43-BC10-7DF939D5D1C5}">
      <dgm:prSet/>
      <dgm:spPr/>
      <dgm:t>
        <a:bodyPr/>
        <a:lstStyle/>
        <a:p>
          <a:endParaRPr lang="en-US"/>
        </a:p>
      </dgm:t>
    </dgm:pt>
    <dgm:pt modelId="{3C936F05-E53D-4FBF-97D1-F3E5E43ED180}" type="sibTrans" cxnId="{53E61B4E-30D3-4C43-BC10-7DF939D5D1C5}">
      <dgm:prSet/>
      <dgm:spPr/>
      <dgm:t>
        <a:bodyPr/>
        <a:lstStyle/>
        <a:p>
          <a:endParaRPr lang="en-US"/>
        </a:p>
      </dgm:t>
    </dgm:pt>
    <dgm:pt modelId="{E830FA0D-DD22-4BEF-8CEB-F47C445A9C7A}">
      <dgm:prSet phldrT="[Text]" custT="1"/>
      <dgm:spPr>
        <a:solidFill>
          <a:srgbClr val="F9C58C"/>
        </a:solidFill>
      </dgm:spPr>
      <dgm:t>
        <a:bodyPr/>
        <a:lstStyle/>
        <a:p>
          <a:r>
            <a:rPr lang="en-US" sz="2600" b="0" cap="none" spc="0" dirty="0" smtClean="0">
              <a:ln w="0"/>
              <a:solidFill>
                <a:srgbClr val="002060"/>
              </a:solidFill>
              <a:effectLst>
                <a:outerShdw blurRad="38100" dist="19050" dir="2700000" algn="tl" rotWithShape="0">
                  <a:schemeClr val="dk1">
                    <a:alpha val="40000"/>
                  </a:schemeClr>
                </a:outerShdw>
              </a:effectLst>
            </a:rPr>
            <a:t>Security</a:t>
          </a:r>
          <a:endParaRPr lang="en-US" sz="2600" b="0" cap="none" spc="0" dirty="0">
            <a:ln w="0"/>
            <a:solidFill>
              <a:srgbClr val="002060"/>
            </a:solidFill>
            <a:effectLst>
              <a:outerShdw blurRad="38100" dist="19050" dir="2700000" algn="tl" rotWithShape="0">
                <a:schemeClr val="dk1">
                  <a:alpha val="40000"/>
                </a:schemeClr>
              </a:outerShdw>
            </a:effectLst>
          </a:endParaRP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9F9D8E6D-EEFD-4242-A55D-A5DC68EA5408}" type="parTrans" cxnId="{53D360CE-1617-49E8-8B7D-3DD8E9B14DDB}">
      <dgm:prSet/>
      <dgm:spPr/>
      <dgm:t>
        <a:bodyPr/>
        <a:lstStyle/>
        <a:p>
          <a:endParaRPr lang="en-GB"/>
        </a:p>
      </dgm:t>
    </dgm:pt>
    <dgm:pt modelId="{91E79855-8151-43F9-81D4-989D30F97AAA}" type="sibTrans" cxnId="{53D360CE-1617-49E8-8B7D-3DD8E9B14DDB}">
      <dgm:prSet/>
      <dgm:spPr/>
      <dgm:t>
        <a:bodyPr/>
        <a:lstStyle/>
        <a:p>
          <a:endParaRPr lang="en-GB"/>
        </a:p>
      </dgm:t>
    </dgm:pt>
    <dgm:pt modelId="{3B1DDBA5-0962-4308-956C-6393A04CF8AF}">
      <dgm:prSet phldrT="[Text]" custT="1"/>
      <dgm:spPr>
        <a:solidFill>
          <a:srgbClr val="F9C58C"/>
        </a:solidFill>
      </dgm:spPr>
      <dgm:t>
        <a:bodyPr/>
        <a:lstStyle/>
        <a:p>
          <a:r>
            <a:rPr lang="en-US" sz="2600" b="0" cap="none" spc="0" dirty="0" smtClean="0">
              <a:ln w="0"/>
              <a:solidFill>
                <a:srgbClr val="002060"/>
              </a:solidFill>
              <a:effectLst>
                <a:outerShdw blurRad="38100" dist="19050" dir="2700000" algn="tl" rotWithShape="0">
                  <a:schemeClr val="dk1">
                    <a:alpha val="40000"/>
                  </a:schemeClr>
                </a:outerShdw>
              </a:effectLst>
            </a:rPr>
            <a:t>Education</a:t>
          </a:r>
          <a:endParaRPr lang="en-US" sz="2600" b="0" cap="none" spc="0" dirty="0">
            <a:ln w="0"/>
            <a:solidFill>
              <a:srgbClr val="002060"/>
            </a:solidFill>
            <a:effectLst>
              <a:outerShdw blurRad="38100" dist="19050" dir="2700000" algn="tl" rotWithShape="0">
                <a:schemeClr val="dk1">
                  <a:alpha val="40000"/>
                </a:schemeClr>
              </a:outerShdw>
            </a:effectLst>
          </a:endParaRP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2079214A-B509-4C9B-998A-E0E19BFB6833}" type="parTrans" cxnId="{536C7013-4800-46A7-92CF-C607B23CA63D}">
      <dgm:prSet/>
      <dgm:spPr/>
      <dgm:t>
        <a:bodyPr/>
        <a:lstStyle/>
        <a:p>
          <a:endParaRPr lang="en-GB"/>
        </a:p>
      </dgm:t>
    </dgm:pt>
    <dgm:pt modelId="{BEC5BD5E-A34D-4F3E-BBF8-841F05AB967B}" type="sibTrans" cxnId="{536C7013-4800-46A7-92CF-C607B23CA63D}">
      <dgm:prSet/>
      <dgm:spPr/>
      <dgm:t>
        <a:bodyPr/>
        <a:lstStyle/>
        <a:p>
          <a:endParaRPr lang="en-GB"/>
        </a:p>
      </dgm:t>
    </dgm:pt>
    <dgm:pt modelId="{19F9E439-4A73-4E30-ADB9-B50A4DBAC9DD}">
      <dgm:prSet phldrT="[Text]" custT="1"/>
      <dgm:spPr>
        <a:solidFill>
          <a:srgbClr val="F9C58C"/>
        </a:solidFill>
      </dgm:spPr>
      <dgm:t>
        <a:bodyPr/>
        <a:lstStyle/>
        <a:p>
          <a:r>
            <a:rPr lang="en-GB" sz="2600" b="0" cap="none" spc="0" dirty="0" smtClean="0">
              <a:ln w="0"/>
              <a:solidFill>
                <a:srgbClr val="002060"/>
              </a:solidFill>
              <a:effectLst>
                <a:outerShdw blurRad="38100" dist="19050" dir="2700000" algn="tl" rotWithShape="0">
                  <a:schemeClr val="dk1">
                    <a:alpha val="40000"/>
                  </a:schemeClr>
                </a:outerShdw>
              </a:effectLst>
            </a:rPr>
            <a:t>Expatriates</a:t>
          </a:r>
          <a:endParaRPr lang="en-US" sz="2600" b="0" cap="none" spc="0" dirty="0">
            <a:ln w="0"/>
            <a:solidFill>
              <a:srgbClr val="002060"/>
            </a:solidFill>
            <a:effectLst>
              <a:outerShdw blurRad="38100" dist="19050" dir="2700000" algn="tl" rotWithShape="0">
                <a:schemeClr val="dk1">
                  <a:alpha val="40000"/>
                </a:schemeClr>
              </a:outerShdw>
            </a:effectLst>
          </a:endParaRP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13F5AB3F-FB35-44A7-B405-78ADAB503571}" type="parTrans" cxnId="{D4658475-0B1E-4FD7-8B72-9A5E1E35FED5}">
      <dgm:prSet/>
      <dgm:spPr/>
      <dgm:t>
        <a:bodyPr/>
        <a:lstStyle/>
        <a:p>
          <a:endParaRPr lang="en-GB"/>
        </a:p>
      </dgm:t>
    </dgm:pt>
    <dgm:pt modelId="{866F53A2-3FE7-47D5-BB7D-49E7F44CFBA8}" type="sibTrans" cxnId="{D4658475-0B1E-4FD7-8B72-9A5E1E35FED5}">
      <dgm:prSet/>
      <dgm:spPr/>
      <dgm:t>
        <a:bodyPr/>
        <a:lstStyle/>
        <a:p>
          <a:endParaRPr lang="en-GB"/>
        </a:p>
      </dgm:t>
    </dgm:pt>
    <dgm:pt modelId="{4A91BB3B-91DE-4B57-9B04-3C68967471CE}">
      <dgm:prSet custT="1"/>
      <dgm:spPr>
        <a:solidFill>
          <a:srgbClr val="F9C58C"/>
        </a:solidFill>
      </dgm:spPr>
      <dgm:t>
        <a:bodyPr/>
        <a:lstStyle/>
        <a:p>
          <a:r>
            <a:rPr lang="en-US" sz="2600" dirty="0" smtClean="0">
              <a:solidFill>
                <a:srgbClr val="002060"/>
              </a:solidFill>
            </a:rPr>
            <a:t>Health</a:t>
          </a:r>
          <a:endParaRPr lang="en-GB" sz="2600" dirty="0">
            <a:solidFill>
              <a:srgbClr val="002060"/>
            </a:solidFill>
          </a:endParaRPr>
        </a:p>
      </dgm:t>
    </dgm:pt>
    <dgm:pt modelId="{9CC522D4-680C-44EF-9E9D-F4189AE60315}" type="parTrans" cxnId="{A4E48161-8A51-4C3D-BD0B-6065F5813C07}">
      <dgm:prSet/>
      <dgm:spPr/>
      <dgm:t>
        <a:bodyPr/>
        <a:lstStyle/>
        <a:p>
          <a:endParaRPr lang="en-GB"/>
        </a:p>
      </dgm:t>
    </dgm:pt>
    <dgm:pt modelId="{8C52EE72-E22D-41E8-8183-3A0AF10118AF}" type="sibTrans" cxnId="{A4E48161-8A51-4C3D-BD0B-6065F5813C07}">
      <dgm:prSet/>
      <dgm:spPr/>
      <dgm:t>
        <a:bodyPr/>
        <a:lstStyle/>
        <a:p>
          <a:endParaRPr lang="en-GB"/>
        </a:p>
      </dgm:t>
    </dgm:pt>
    <dgm:pt modelId="{077193CD-FD04-4AB9-86FF-1EE35381E1C8}" type="pres">
      <dgm:prSet presAssocID="{2D703812-B391-40A1-8638-2B61DD2CF59A}" presName="Name0" presStyleCnt="0">
        <dgm:presLayoutVars>
          <dgm:chPref val="1"/>
          <dgm:dir/>
          <dgm:animOne val="branch"/>
          <dgm:animLvl val="lvl"/>
          <dgm:resizeHandles val="exact"/>
        </dgm:presLayoutVars>
      </dgm:prSet>
      <dgm:spPr/>
      <dgm:t>
        <a:bodyPr/>
        <a:lstStyle/>
        <a:p>
          <a:endParaRPr lang="en-US"/>
        </a:p>
      </dgm:t>
    </dgm:pt>
    <dgm:pt modelId="{B3B030FD-150A-45F1-BE5E-2040B2D7BFE0}" type="pres">
      <dgm:prSet presAssocID="{93A96133-F942-4EEE-9280-25D59B2CE17F}" presName="root1" presStyleCnt="0"/>
      <dgm:spPr/>
    </dgm:pt>
    <dgm:pt modelId="{9889CFD1-FA04-4AE6-BAEF-BE46CD67AA34}" type="pres">
      <dgm:prSet presAssocID="{93A96133-F942-4EEE-9280-25D59B2CE17F}" presName="LevelOneTextNode" presStyleLbl="node0" presStyleIdx="0" presStyleCnt="1">
        <dgm:presLayoutVars>
          <dgm:chPref val="3"/>
        </dgm:presLayoutVars>
      </dgm:prSet>
      <dgm:spPr/>
      <dgm:t>
        <a:bodyPr/>
        <a:lstStyle/>
        <a:p>
          <a:endParaRPr lang="en-US"/>
        </a:p>
      </dgm:t>
    </dgm:pt>
    <dgm:pt modelId="{13A43EB2-DC48-47F8-801C-7B388153CCFD}" type="pres">
      <dgm:prSet presAssocID="{93A96133-F942-4EEE-9280-25D59B2CE17F}" presName="level2hierChild" presStyleCnt="0"/>
      <dgm:spPr/>
    </dgm:pt>
    <dgm:pt modelId="{0501F6A8-1022-4FC1-B2A7-69C9A22519DD}" type="pres">
      <dgm:prSet presAssocID="{F1DAA6E2-ECC4-4F26-88FA-10FE8342974E}" presName="conn2-1" presStyleLbl="parChTrans1D2" presStyleIdx="0" presStyleCnt="8"/>
      <dgm:spPr/>
      <dgm:t>
        <a:bodyPr/>
        <a:lstStyle/>
        <a:p>
          <a:endParaRPr lang="en-US"/>
        </a:p>
      </dgm:t>
    </dgm:pt>
    <dgm:pt modelId="{D564BCD9-7A21-4B66-8F5C-0FDD520F9833}" type="pres">
      <dgm:prSet presAssocID="{F1DAA6E2-ECC4-4F26-88FA-10FE8342974E}" presName="connTx" presStyleLbl="parChTrans1D2" presStyleIdx="0" presStyleCnt="8"/>
      <dgm:spPr/>
      <dgm:t>
        <a:bodyPr/>
        <a:lstStyle/>
        <a:p>
          <a:endParaRPr lang="en-US"/>
        </a:p>
      </dgm:t>
    </dgm:pt>
    <dgm:pt modelId="{49FA2D66-870E-4A1B-93C0-1C49DB4C064F}" type="pres">
      <dgm:prSet presAssocID="{46DD7EEC-14A4-4C75-BC98-293F98F70A30}" presName="root2" presStyleCnt="0"/>
      <dgm:spPr/>
    </dgm:pt>
    <dgm:pt modelId="{60E490FB-72FC-4DD1-975C-4F1C94E8E090}" type="pres">
      <dgm:prSet presAssocID="{46DD7EEC-14A4-4C75-BC98-293F98F70A30}" presName="LevelTwoTextNode" presStyleLbl="node2" presStyleIdx="0" presStyleCnt="8" custScaleX="309307">
        <dgm:presLayoutVars>
          <dgm:chPref val="3"/>
        </dgm:presLayoutVars>
      </dgm:prSet>
      <dgm:spPr/>
      <dgm:t>
        <a:bodyPr/>
        <a:lstStyle/>
        <a:p>
          <a:endParaRPr lang="en-US"/>
        </a:p>
      </dgm:t>
    </dgm:pt>
    <dgm:pt modelId="{F1E588F5-CD50-406A-934B-8A7FA4931815}" type="pres">
      <dgm:prSet presAssocID="{46DD7EEC-14A4-4C75-BC98-293F98F70A30}" presName="level3hierChild" presStyleCnt="0"/>
      <dgm:spPr/>
    </dgm:pt>
    <dgm:pt modelId="{63D19A15-DD66-4F39-837A-070DE901D80D}" type="pres">
      <dgm:prSet presAssocID="{BA08A86F-F06D-4104-B594-652CF759AF5B}" presName="conn2-1" presStyleLbl="parChTrans1D2" presStyleIdx="1" presStyleCnt="8"/>
      <dgm:spPr/>
      <dgm:t>
        <a:bodyPr/>
        <a:lstStyle/>
        <a:p>
          <a:endParaRPr lang="en-US"/>
        </a:p>
      </dgm:t>
    </dgm:pt>
    <dgm:pt modelId="{C055C38B-BF50-4064-85AA-FB62B420E2E2}" type="pres">
      <dgm:prSet presAssocID="{BA08A86F-F06D-4104-B594-652CF759AF5B}" presName="connTx" presStyleLbl="parChTrans1D2" presStyleIdx="1" presStyleCnt="8"/>
      <dgm:spPr/>
      <dgm:t>
        <a:bodyPr/>
        <a:lstStyle/>
        <a:p>
          <a:endParaRPr lang="en-US"/>
        </a:p>
      </dgm:t>
    </dgm:pt>
    <dgm:pt modelId="{69B38EB4-DFBD-4135-8C5F-4935DE143E99}" type="pres">
      <dgm:prSet presAssocID="{C64099B4-BFD4-4F1C-986F-D8D8A59FA199}" presName="root2" presStyleCnt="0"/>
      <dgm:spPr/>
    </dgm:pt>
    <dgm:pt modelId="{C3153524-C59E-4298-90D0-68E68E5A94A2}" type="pres">
      <dgm:prSet presAssocID="{C64099B4-BFD4-4F1C-986F-D8D8A59FA199}" presName="LevelTwoTextNode" presStyleLbl="node2" presStyleIdx="1" presStyleCnt="8" custScaleX="309307">
        <dgm:presLayoutVars>
          <dgm:chPref val="3"/>
        </dgm:presLayoutVars>
      </dgm:prSet>
      <dgm:spPr/>
      <dgm:t>
        <a:bodyPr/>
        <a:lstStyle/>
        <a:p>
          <a:endParaRPr lang="en-US"/>
        </a:p>
      </dgm:t>
    </dgm:pt>
    <dgm:pt modelId="{E8E7A96E-6EAC-4EF9-8B82-C32800A17143}" type="pres">
      <dgm:prSet presAssocID="{C64099B4-BFD4-4F1C-986F-D8D8A59FA199}" presName="level3hierChild" presStyleCnt="0"/>
      <dgm:spPr/>
    </dgm:pt>
    <dgm:pt modelId="{302F9275-187E-4F3D-A118-565A8D2BA775}" type="pres">
      <dgm:prSet presAssocID="{CE56BA65-3DA5-4D56-811E-11EB0448B61B}" presName="conn2-1" presStyleLbl="parChTrans1D2" presStyleIdx="2" presStyleCnt="8"/>
      <dgm:spPr/>
      <dgm:t>
        <a:bodyPr/>
        <a:lstStyle/>
        <a:p>
          <a:endParaRPr lang="en-US"/>
        </a:p>
      </dgm:t>
    </dgm:pt>
    <dgm:pt modelId="{52498DC7-1773-4094-B5F9-F9F1FC6B7E7E}" type="pres">
      <dgm:prSet presAssocID="{CE56BA65-3DA5-4D56-811E-11EB0448B61B}" presName="connTx" presStyleLbl="parChTrans1D2" presStyleIdx="2" presStyleCnt="8"/>
      <dgm:spPr/>
      <dgm:t>
        <a:bodyPr/>
        <a:lstStyle/>
        <a:p>
          <a:endParaRPr lang="en-US"/>
        </a:p>
      </dgm:t>
    </dgm:pt>
    <dgm:pt modelId="{BB7B1F28-2A51-42A1-A8AC-09DFE1C753D5}" type="pres">
      <dgm:prSet presAssocID="{3EFBA45B-4A5B-4CD3-B5DE-FE0F61E182A2}" presName="root2" presStyleCnt="0"/>
      <dgm:spPr/>
    </dgm:pt>
    <dgm:pt modelId="{F38D3D2C-83D1-41C3-8E06-B77D2FE93769}" type="pres">
      <dgm:prSet presAssocID="{3EFBA45B-4A5B-4CD3-B5DE-FE0F61E182A2}" presName="LevelTwoTextNode" presStyleLbl="node2" presStyleIdx="2" presStyleCnt="8" custScaleX="309307">
        <dgm:presLayoutVars>
          <dgm:chPref val="3"/>
        </dgm:presLayoutVars>
      </dgm:prSet>
      <dgm:spPr/>
      <dgm:t>
        <a:bodyPr/>
        <a:lstStyle/>
        <a:p>
          <a:endParaRPr lang="en-US"/>
        </a:p>
      </dgm:t>
    </dgm:pt>
    <dgm:pt modelId="{CCA437A3-7B4C-4044-8865-25AE4A1710AD}" type="pres">
      <dgm:prSet presAssocID="{3EFBA45B-4A5B-4CD3-B5DE-FE0F61E182A2}" presName="level3hierChild" presStyleCnt="0"/>
      <dgm:spPr/>
    </dgm:pt>
    <dgm:pt modelId="{C5531E22-D7FA-449E-A01C-E5BF57756A54}" type="pres">
      <dgm:prSet presAssocID="{47155CF9-32B2-4ED1-88B0-C3A35332A8C5}" presName="conn2-1" presStyleLbl="parChTrans1D2" presStyleIdx="3" presStyleCnt="8"/>
      <dgm:spPr/>
      <dgm:t>
        <a:bodyPr/>
        <a:lstStyle/>
        <a:p>
          <a:endParaRPr lang="en-US"/>
        </a:p>
      </dgm:t>
    </dgm:pt>
    <dgm:pt modelId="{9DF790C3-6FA1-4286-A141-266940C90C21}" type="pres">
      <dgm:prSet presAssocID="{47155CF9-32B2-4ED1-88B0-C3A35332A8C5}" presName="connTx" presStyleLbl="parChTrans1D2" presStyleIdx="3" presStyleCnt="8"/>
      <dgm:spPr/>
      <dgm:t>
        <a:bodyPr/>
        <a:lstStyle/>
        <a:p>
          <a:endParaRPr lang="en-US"/>
        </a:p>
      </dgm:t>
    </dgm:pt>
    <dgm:pt modelId="{BADA15DB-2770-483C-943B-415D7C752C71}" type="pres">
      <dgm:prSet presAssocID="{0138FC12-627B-4A72-8A65-AEC648708C9E}" presName="root2" presStyleCnt="0"/>
      <dgm:spPr/>
    </dgm:pt>
    <dgm:pt modelId="{431BDA39-8B83-4508-AE11-B1ABA61B8165}" type="pres">
      <dgm:prSet presAssocID="{0138FC12-627B-4A72-8A65-AEC648708C9E}" presName="LevelTwoTextNode" presStyleLbl="node2" presStyleIdx="3" presStyleCnt="8" custScaleX="309307">
        <dgm:presLayoutVars>
          <dgm:chPref val="3"/>
        </dgm:presLayoutVars>
      </dgm:prSet>
      <dgm:spPr/>
      <dgm:t>
        <a:bodyPr/>
        <a:lstStyle/>
        <a:p>
          <a:endParaRPr lang="en-US"/>
        </a:p>
      </dgm:t>
    </dgm:pt>
    <dgm:pt modelId="{450710BC-42CB-42AC-A979-6C17880D9D15}" type="pres">
      <dgm:prSet presAssocID="{0138FC12-627B-4A72-8A65-AEC648708C9E}" presName="level3hierChild" presStyleCnt="0"/>
      <dgm:spPr/>
    </dgm:pt>
    <dgm:pt modelId="{EC594ECE-6756-4FFB-B8A1-182F468EE898}" type="pres">
      <dgm:prSet presAssocID="{9F9D8E6D-EEFD-4242-A55D-A5DC68EA5408}" presName="conn2-1" presStyleLbl="parChTrans1D2" presStyleIdx="4" presStyleCnt="8"/>
      <dgm:spPr/>
      <dgm:t>
        <a:bodyPr/>
        <a:lstStyle/>
        <a:p>
          <a:endParaRPr lang="en-GB"/>
        </a:p>
      </dgm:t>
    </dgm:pt>
    <dgm:pt modelId="{6CE3A88A-F0CA-4928-9BAD-32079E097D8B}" type="pres">
      <dgm:prSet presAssocID="{9F9D8E6D-EEFD-4242-A55D-A5DC68EA5408}" presName="connTx" presStyleLbl="parChTrans1D2" presStyleIdx="4" presStyleCnt="8"/>
      <dgm:spPr/>
      <dgm:t>
        <a:bodyPr/>
        <a:lstStyle/>
        <a:p>
          <a:endParaRPr lang="en-GB"/>
        </a:p>
      </dgm:t>
    </dgm:pt>
    <dgm:pt modelId="{D2ECEE18-B6C3-47BB-BD52-B10BA635E358}" type="pres">
      <dgm:prSet presAssocID="{E830FA0D-DD22-4BEF-8CEB-F47C445A9C7A}" presName="root2" presStyleCnt="0"/>
      <dgm:spPr/>
    </dgm:pt>
    <dgm:pt modelId="{4AE4AC97-1F4D-4442-B0B5-65A341105F99}" type="pres">
      <dgm:prSet presAssocID="{E830FA0D-DD22-4BEF-8CEB-F47C445A9C7A}" presName="LevelTwoTextNode" presStyleLbl="node2" presStyleIdx="4" presStyleCnt="8" custScaleX="309483">
        <dgm:presLayoutVars>
          <dgm:chPref val="3"/>
        </dgm:presLayoutVars>
      </dgm:prSet>
      <dgm:spPr/>
      <dgm:t>
        <a:bodyPr/>
        <a:lstStyle/>
        <a:p>
          <a:endParaRPr lang="en-GB"/>
        </a:p>
      </dgm:t>
    </dgm:pt>
    <dgm:pt modelId="{4E483ED3-28C6-4164-85CE-B0A221432FB5}" type="pres">
      <dgm:prSet presAssocID="{E830FA0D-DD22-4BEF-8CEB-F47C445A9C7A}" presName="level3hierChild" presStyleCnt="0"/>
      <dgm:spPr/>
    </dgm:pt>
    <dgm:pt modelId="{1EF136DD-80EA-44EF-A658-40310FC63AE1}" type="pres">
      <dgm:prSet presAssocID="{9CC522D4-680C-44EF-9E9D-F4189AE60315}" presName="conn2-1" presStyleLbl="parChTrans1D2" presStyleIdx="5" presStyleCnt="8"/>
      <dgm:spPr/>
      <dgm:t>
        <a:bodyPr/>
        <a:lstStyle/>
        <a:p>
          <a:endParaRPr lang="en-GB"/>
        </a:p>
      </dgm:t>
    </dgm:pt>
    <dgm:pt modelId="{AAC68CFE-BAF8-45D3-B958-4BA1EB5EF5BC}" type="pres">
      <dgm:prSet presAssocID="{9CC522D4-680C-44EF-9E9D-F4189AE60315}" presName="connTx" presStyleLbl="parChTrans1D2" presStyleIdx="5" presStyleCnt="8"/>
      <dgm:spPr/>
      <dgm:t>
        <a:bodyPr/>
        <a:lstStyle/>
        <a:p>
          <a:endParaRPr lang="en-GB"/>
        </a:p>
      </dgm:t>
    </dgm:pt>
    <dgm:pt modelId="{0CE8EE8B-CB12-4B01-A0A9-CD7837318C35}" type="pres">
      <dgm:prSet presAssocID="{4A91BB3B-91DE-4B57-9B04-3C68967471CE}" presName="root2" presStyleCnt="0"/>
      <dgm:spPr/>
    </dgm:pt>
    <dgm:pt modelId="{DA6D0B87-AF49-438F-B0DC-38519D93D748}" type="pres">
      <dgm:prSet presAssocID="{4A91BB3B-91DE-4B57-9B04-3C68967471CE}" presName="LevelTwoTextNode" presStyleLbl="node2" presStyleIdx="5" presStyleCnt="8" custScaleX="309483">
        <dgm:presLayoutVars>
          <dgm:chPref val="3"/>
        </dgm:presLayoutVars>
      </dgm:prSet>
      <dgm:spPr/>
      <dgm:t>
        <a:bodyPr/>
        <a:lstStyle/>
        <a:p>
          <a:endParaRPr lang="en-GB"/>
        </a:p>
      </dgm:t>
    </dgm:pt>
    <dgm:pt modelId="{A4F73539-5E4F-4639-B7CF-0FADEE9F5D95}" type="pres">
      <dgm:prSet presAssocID="{4A91BB3B-91DE-4B57-9B04-3C68967471CE}" presName="level3hierChild" presStyleCnt="0"/>
      <dgm:spPr/>
    </dgm:pt>
    <dgm:pt modelId="{882F23C6-3605-40C2-80CA-2E712B41D32C}" type="pres">
      <dgm:prSet presAssocID="{2079214A-B509-4C9B-998A-E0E19BFB6833}" presName="conn2-1" presStyleLbl="parChTrans1D2" presStyleIdx="6" presStyleCnt="8"/>
      <dgm:spPr/>
      <dgm:t>
        <a:bodyPr/>
        <a:lstStyle/>
        <a:p>
          <a:endParaRPr lang="en-GB"/>
        </a:p>
      </dgm:t>
    </dgm:pt>
    <dgm:pt modelId="{3BDC3E7F-21FB-442F-9C35-B357D9202D38}" type="pres">
      <dgm:prSet presAssocID="{2079214A-B509-4C9B-998A-E0E19BFB6833}" presName="connTx" presStyleLbl="parChTrans1D2" presStyleIdx="6" presStyleCnt="8"/>
      <dgm:spPr/>
      <dgm:t>
        <a:bodyPr/>
        <a:lstStyle/>
        <a:p>
          <a:endParaRPr lang="en-GB"/>
        </a:p>
      </dgm:t>
    </dgm:pt>
    <dgm:pt modelId="{10B63E68-DBC7-47FC-985E-E30196B369B4}" type="pres">
      <dgm:prSet presAssocID="{3B1DDBA5-0962-4308-956C-6393A04CF8AF}" presName="root2" presStyleCnt="0"/>
      <dgm:spPr/>
    </dgm:pt>
    <dgm:pt modelId="{A5FEC615-7079-431F-A51E-59525512C7FF}" type="pres">
      <dgm:prSet presAssocID="{3B1DDBA5-0962-4308-956C-6393A04CF8AF}" presName="LevelTwoTextNode" presStyleLbl="node2" presStyleIdx="6" presStyleCnt="8" custScaleX="309483">
        <dgm:presLayoutVars>
          <dgm:chPref val="3"/>
        </dgm:presLayoutVars>
      </dgm:prSet>
      <dgm:spPr/>
      <dgm:t>
        <a:bodyPr/>
        <a:lstStyle/>
        <a:p>
          <a:endParaRPr lang="en-GB"/>
        </a:p>
      </dgm:t>
    </dgm:pt>
    <dgm:pt modelId="{21353EB3-A4AF-4275-94E6-6582B3A6C814}" type="pres">
      <dgm:prSet presAssocID="{3B1DDBA5-0962-4308-956C-6393A04CF8AF}" presName="level3hierChild" presStyleCnt="0"/>
      <dgm:spPr/>
    </dgm:pt>
    <dgm:pt modelId="{E826717C-EFBE-4185-ADDE-CCD538B54F20}" type="pres">
      <dgm:prSet presAssocID="{13F5AB3F-FB35-44A7-B405-78ADAB503571}" presName="conn2-1" presStyleLbl="parChTrans1D2" presStyleIdx="7" presStyleCnt="8"/>
      <dgm:spPr/>
      <dgm:t>
        <a:bodyPr/>
        <a:lstStyle/>
        <a:p>
          <a:endParaRPr lang="en-GB"/>
        </a:p>
      </dgm:t>
    </dgm:pt>
    <dgm:pt modelId="{1A08BD8E-C697-4B89-9E41-2902A086DD93}" type="pres">
      <dgm:prSet presAssocID="{13F5AB3F-FB35-44A7-B405-78ADAB503571}" presName="connTx" presStyleLbl="parChTrans1D2" presStyleIdx="7" presStyleCnt="8"/>
      <dgm:spPr/>
      <dgm:t>
        <a:bodyPr/>
        <a:lstStyle/>
        <a:p>
          <a:endParaRPr lang="en-GB"/>
        </a:p>
      </dgm:t>
    </dgm:pt>
    <dgm:pt modelId="{40421A68-1FB5-49A9-A1C3-87B2A23F7DF6}" type="pres">
      <dgm:prSet presAssocID="{19F9E439-4A73-4E30-ADB9-B50A4DBAC9DD}" presName="root2" presStyleCnt="0"/>
      <dgm:spPr/>
    </dgm:pt>
    <dgm:pt modelId="{9E25F251-2659-409B-9B4A-FF350CE40EB7}" type="pres">
      <dgm:prSet presAssocID="{19F9E439-4A73-4E30-ADB9-B50A4DBAC9DD}" presName="LevelTwoTextNode" presStyleLbl="node2" presStyleIdx="7" presStyleCnt="8" custScaleX="309483">
        <dgm:presLayoutVars>
          <dgm:chPref val="3"/>
        </dgm:presLayoutVars>
      </dgm:prSet>
      <dgm:spPr/>
      <dgm:t>
        <a:bodyPr/>
        <a:lstStyle/>
        <a:p>
          <a:endParaRPr lang="en-GB"/>
        </a:p>
      </dgm:t>
    </dgm:pt>
    <dgm:pt modelId="{39FFC787-8411-4CB4-8633-11464B76370C}" type="pres">
      <dgm:prSet presAssocID="{19F9E439-4A73-4E30-ADB9-B50A4DBAC9DD}" presName="level3hierChild" presStyleCnt="0"/>
      <dgm:spPr/>
    </dgm:pt>
  </dgm:ptLst>
  <dgm:cxnLst>
    <dgm:cxn modelId="{07798D31-BAFA-40FC-AC66-0D48DC27ECFB}" type="presOf" srcId="{93A96133-F942-4EEE-9280-25D59B2CE17F}" destId="{9889CFD1-FA04-4AE6-BAEF-BE46CD67AA34}" srcOrd="0" destOrd="0" presId="urn:microsoft.com/office/officeart/2008/layout/HorizontalMultiLevelHierarchy"/>
    <dgm:cxn modelId="{1CF1F214-94CC-4480-9EF9-7F017902B30A}" type="presOf" srcId="{13F5AB3F-FB35-44A7-B405-78ADAB503571}" destId="{1A08BD8E-C697-4B89-9E41-2902A086DD93}" srcOrd="1" destOrd="0" presId="urn:microsoft.com/office/officeart/2008/layout/HorizontalMultiLevelHierarchy"/>
    <dgm:cxn modelId="{695CA6D2-46E1-4060-B9E9-435DB6AFE21A}" type="presOf" srcId="{2D703812-B391-40A1-8638-2B61DD2CF59A}" destId="{077193CD-FD04-4AB9-86FF-1EE35381E1C8}" srcOrd="0" destOrd="0" presId="urn:microsoft.com/office/officeart/2008/layout/HorizontalMultiLevelHierarchy"/>
    <dgm:cxn modelId="{85701082-F57C-4974-8B7F-3A93F6728AE4}" type="presOf" srcId="{CE56BA65-3DA5-4D56-811E-11EB0448B61B}" destId="{52498DC7-1773-4094-B5F9-F9F1FC6B7E7E}" srcOrd="1" destOrd="0" presId="urn:microsoft.com/office/officeart/2008/layout/HorizontalMultiLevelHierarchy"/>
    <dgm:cxn modelId="{73FF2EF4-C0D8-4A63-81A1-0DA72423C750}" type="presOf" srcId="{46DD7EEC-14A4-4C75-BC98-293F98F70A30}" destId="{60E490FB-72FC-4DD1-975C-4F1C94E8E090}" srcOrd="0" destOrd="0" presId="urn:microsoft.com/office/officeart/2008/layout/HorizontalMultiLevelHierarchy"/>
    <dgm:cxn modelId="{71871C41-26A3-44B3-91EB-A79D42ACDEE6}" type="presOf" srcId="{2079214A-B509-4C9B-998A-E0E19BFB6833}" destId="{3BDC3E7F-21FB-442F-9C35-B357D9202D38}" srcOrd="1" destOrd="0" presId="urn:microsoft.com/office/officeart/2008/layout/HorizontalMultiLevelHierarchy"/>
    <dgm:cxn modelId="{12DEED2D-1E0A-44E4-ACC9-D082591FD2DD}" srcId="{93A96133-F942-4EEE-9280-25D59B2CE17F}" destId="{46DD7EEC-14A4-4C75-BC98-293F98F70A30}" srcOrd="0" destOrd="0" parTransId="{F1DAA6E2-ECC4-4F26-88FA-10FE8342974E}" sibTransId="{7FC2B6E6-1F8F-4FE6-9572-E77634CB1A7F}"/>
    <dgm:cxn modelId="{0AD2FAE6-4E05-4763-91DE-782AF71F515F}" srcId="{2D703812-B391-40A1-8638-2B61DD2CF59A}" destId="{93A96133-F942-4EEE-9280-25D59B2CE17F}" srcOrd="0" destOrd="0" parTransId="{40910758-83A8-4646-8BC7-EC7CEE393B90}" sibTransId="{9207A68A-6763-4D75-8AE6-EC0493917409}"/>
    <dgm:cxn modelId="{D4658475-0B1E-4FD7-8B72-9A5E1E35FED5}" srcId="{93A96133-F942-4EEE-9280-25D59B2CE17F}" destId="{19F9E439-4A73-4E30-ADB9-B50A4DBAC9DD}" srcOrd="7" destOrd="0" parTransId="{13F5AB3F-FB35-44A7-B405-78ADAB503571}" sibTransId="{866F53A2-3FE7-47D5-BB7D-49E7F44CFBA8}"/>
    <dgm:cxn modelId="{484073C0-6523-4D9A-9550-DAB4930D9074}" type="presOf" srcId="{0138FC12-627B-4A72-8A65-AEC648708C9E}" destId="{431BDA39-8B83-4508-AE11-B1ABA61B8165}" srcOrd="0" destOrd="0" presId="urn:microsoft.com/office/officeart/2008/layout/HorizontalMultiLevelHierarchy"/>
    <dgm:cxn modelId="{1EA0D76E-7F17-42E6-AEEF-B3727F7B1B99}" type="presOf" srcId="{3B1DDBA5-0962-4308-956C-6393A04CF8AF}" destId="{A5FEC615-7079-431F-A51E-59525512C7FF}" srcOrd="0" destOrd="0" presId="urn:microsoft.com/office/officeart/2008/layout/HorizontalMultiLevelHierarchy"/>
    <dgm:cxn modelId="{25F67453-1D2D-4D88-A80C-578BE00E59C3}" type="presOf" srcId="{E830FA0D-DD22-4BEF-8CEB-F47C445A9C7A}" destId="{4AE4AC97-1F4D-4442-B0B5-65A341105F99}" srcOrd="0" destOrd="0" presId="urn:microsoft.com/office/officeart/2008/layout/HorizontalMultiLevelHierarchy"/>
    <dgm:cxn modelId="{82B6A6DE-92A5-432B-9609-23C1A0259EB9}" type="presOf" srcId="{3EFBA45B-4A5B-4CD3-B5DE-FE0F61E182A2}" destId="{F38D3D2C-83D1-41C3-8E06-B77D2FE93769}" srcOrd="0" destOrd="0" presId="urn:microsoft.com/office/officeart/2008/layout/HorizontalMultiLevelHierarchy"/>
    <dgm:cxn modelId="{9C740EB8-3124-4A1C-83C5-47F69EE38CCD}" type="presOf" srcId="{9CC522D4-680C-44EF-9E9D-F4189AE60315}" destId="{AAC68CFE-BAF8-45D3-B958-4BA1EB5EF5BC}" srcOrd="1" destOrd="0" presId="urn:microsoft.com/office/officeart/2008/layout/HorizontalMultiLevelHierarchy"/>
    <dgm:cxn modelId="{53E61B4E-30D3-4C43-BC10-7DF939D5D1C5}" srcId="{93A96133-F942-4EEE-9280-25D59B2CE17F}" destId="{0138FC12-627B-4A72-8A65-AEC648708C9E}" srcOrd="3" destOrd="0" parTransId="{47155CF9-32B2-4ED1-88B0-C3A35332A8C5}" sibTransId="{3C936F05-E53D-4FBF-97D1-F3E5E43ED180}"/>
    <dgm:cxn modelId="{45C4D985-A6C2-42B8-977E-4B025280846A}" type="presOf" srcId="{47155CF9-32B2-4ED1-88B0-C3A35332A8C5}" destId="{9DF790C3-6FA1-4286-A141-266940C90C21}" srcOrd="1" destOrd="0" presId="urn:microsoft.com/office/officeart/2008/layout/HorizontalMultiLevelHierarchy"/>
    <dgm:cxn modelId="{97B51795-E23E-46F9-A9E2-5DA0753BDD5D}" type="presOf" srcId="{BA08A86F-F06D-4104-B594-652CF759AF5B}" destId="{C055C38B-BF50-4064-85AA-FB62B420E2E2}" srcOrd="1" destOrd="0" presId="urn:microsoft.com/office/officeart/2008/layout/HorizontalMultiLevelHierarchy"/>
    <dgm:cxn modelId="{824CC50C-1AC6-42B6-BE7F-677E436D5053}" srcId="{93A96133-F942-4EEE-9280-25D59B2CE17F}" destId="{3EFBA45B-4A5B-4CD3-B5DE-FE0F61E182A2}" srcOrd="2" destOrd="0" parTransId="{CE56BA65-3DA5-4D56-811E-11EB0448B61B}" sibTransId="{98CD62BA-E7A8-4409-B609-CCA992FAF1DD}"/>
    <dgm:cxn modelId="{08B3DEB2-59E8-4BED-B1A2-C4819E09557A}" type="presOf" srcId="{9F9D8E6D-EEFD-4242-A55D-A5DC68EA5408}" destId="{EC594ECE-6756-4FFB-B8A1-182F468EE898}" srcOrd="0" destOrd="0" presId="urn:microsoft.com/office/officeart/2008/layout/HorizontalMultiLevelHierarchy"/>
    <dgm:cxn modelId="{53D360CE-1617-49E8-8B7D-3DD8E9B14DDB}" srcId="{93A96133-F942-4EEE-9280-25D59B2CE17F}" destId="{E830FA0D-DD22-4BEF-8CEB-F47C445A9C7A}" srcOrd="4" destOrd="0" parTransId="{9F9D8E6D-EEFD-4242-A55D-A5DC68EA5408}" sibTransId="{91E79855-8151-43F9-81D4-989D30F97AAA}"/>
    <dgm:cxn modelId="{91A60194-5ADE-4CF2-8B1E-A83442CD933A}" type="presOf" srcId="{9CC522D4-680C-44EF-9E9D-F4189AE60315}" destId="{1EF136DD-80EA-44EF-A658-40310FC63AE1}" srcOrd="0" destOrd="0" presId="urn:microsoft.com/office/officeart/2008/layout/HorizontalMultiLevelHierarchy"/>
    <dgm:cxn modelId="{964D1C23-1ABC-4F45-A7F3-42C7A2E67A24}" type="presOf" srcId="{9F9D8E6D-EEFD-4242-A55D-A5DC68EA5408}" destId="{6CE3A88A-F0CA-4928-9BAD-32079E097D8B}" srcOrd="1" destOrd="0" presId="urn:microsoft.com/office/officeart/2008/layout/HorizontalMultiLevelHierarchy"/>
    <dgm:cxn modelId="{1BA49A31-78A2-4E15-AD26-AB06F9B2FF72}" type="presOf" srcId="{CE56BA65-3DA5-4D56-811E-11EB0448B61B}" destId="{302F9275-187E-4F3D-A118-565A8D2BA775}" srcOrd="0" destOrd="0" presId="urn:microsoft.com/office/officeart/2008/layout/HorizontalMultiLevelHierarchy"/>
    <dgm:cxn modelId="{D7DCCCCC-ECD6-47A6-A4EC-05CE6E51764A}" type="presOf" srcId="{C64099B4-BFD4-4F1C-986F-D8D8A59FA199}" destId="{C3153524-C59E-4298-90D0-68E68E5A94A2}" srcOrd="0" destOrd="0" presId="urn:microsoft.com/office/officeart/2008/layout/HorizontalMultiLevelHierarchy"/>
    <dgm:cxn modelId="{144D696B-AC8F-443A-A6D1-BC0A0A96D819}" type="presOf" srcId="{4A91BB3B-91DE-4B57-9B04-3C68967471CE}" destId="{DA6D0B87-AF49-438F-B0DC-38519D93D748}" srcOrd="0" destOrd="0" presId="urn:microsoft.com/office/officeart/2008/layout/HorizontalMultiLevelHierarchy"/>
    <dgm:cxn modelId="{067CBA1C-82BD-4F01-BA00-913CDF20DBA4}" type="presOf" srcId="{13F5AB3F-FB35-44A7-B405-78ADAB503571}" destId="{E826717C-EFBE-4185-ADDE-CCD538B54F20}" srcOrd="0" destOrd="0" presId="urn:microsoft.com/office/officeart/2008/layout/HorizontalMultiLevelHierarchy"/>
    <dgm:cxn modelId="{A4E48161-8A51-4C3D-BD0B-6065F5813C07}" srcId="{93A96133-F942-4EEE-9280-25D59B2CE17F}" destId="{4A91BB3B-91DE-4B57-9B04-3C68967471CE}" srcOrd="5" destOrd="0" parTransId="{9CC522D4-680C-44EF-9E9D-F4189AE60315}" sibTransId="{8C52EE72-E22D-41E8-8183-3A0AF10118AF}"/>
    <dgm:cxn modelId="{93CDFFAE-14C0-4F80-BF7D-B01685952519}" type="presOf" srcId="{BA08A86F-F06D-4104-B594-652CF759AF5B}" destId="{63D19A15-DD66-4F39-837A-070DE901D80D}" srcOrd="0" destOrd="0" presId="urn:microsoft.com/office/officeart/2008/layout/HorizontalMultiLevelHierarchy"/>
    <dgm:cxn modelId="{24DB1440-8EF3-4E6B-BD47-9467D38494CC}" type="presOf" srcId="{F1DAA6E2-ECC4-4F26-88FA-10FE8342974E}" destId="{D564BCD9-7A21-4B66-8F5C-0FDD520F9833}" srcOrd="1" destOrd="0" presId="urn:microsoft.com/office/officeart/2008/layout/HorizontalMultiLevelHierarchy"/>
    <dgm:cxn modelId="{558CFC8C-7E12-44E4-9E53-A0CD2830F47C}" type="presOf" srcId="{47155CF9-32B2-4ED1-88B0-C3A35332A8C5}" destId="{C5531E22-D7FA-449E-A01C-E5BF57756A54}" srcOrd="0" destOrd="0" presId="urn:microsoft.com/office/officeart/2008/layout/HorizontalMultiLevelHierarchy"/>
    <dgm:cxn modelId="{365BAB7B-F1C4-46D9-BDCE-E9A4B706F657}" type="presOf" srcId="{2079214A-B509-4C9B-998A-E0E19BFB6833}" destId="{882F23C6-3605-40C2-80CA-2E712B41D32C}" srcOrd="0" destOrd="0" presId="urn:microsoft.com/office/officeart/2008/layout/HorizontalMultiLevelHierarchy"/>
    <dgm:cxn modelId="{536C7013-4800-46A7-92CF-C607B23CA63D}" srcId="{93A96133-F942-4EEE-9280-25D59B2CE17F}" destId="{3B1DDBA5-0962-4308-956C-6393A04CF8AF}" srcOrd="6" destOrd="0" parTransId="{2079214A-B509-4C9B-998A-E0E19BFB6833}" sibTransId="{BEC5BD5E-A34D-4F3E-BBF8-841F05AB967B}"/>
    <dgm:cxn modelId="{00F89669-5FAD-49CE-8F45-5546D3C42F1E}" type="presOf" srcId="{19F9E439-4A73-4E30-ADB9-B50A4DBAC9DD}" destId="{9E25F251-2659-409B-9B4A-FF350CE40EB7}" srcOrd="0" destOrd="0" presId="urn:microsoft.com/office/officeart/2008/layout/HorizontalMultiLevelHierarchy"/>
    <dgm:cxn modelId="{90451E2B-9ECD-495D-98A9-D00674193DD3}" srcId="{93A96133-F942-4EEE-9280-25D59B2CE17F}" destId="{C64099B4-BFD4-4F1C-986F-D8D8A59FA199}" srcOrd="1" destOrd="0" parTransId="{BA08A86F-F06D-4104-B594-652CF759AF5B}" sibTransId="{41E7D981-5A14-4A2C-8E00-6EBA8118D031}"/>
    <dgm:cxn modelId="{DB5EBF85-29F3-4FE0-A092-79E0114747C4}" type="presOf" srcId="{F1DAA6E2-ECC4-4F26-88FA-10FE8342974E}" destId="{0501F6A8-1022-4FC1-B2A7-69C9A22519DD}" srcOrd="0" destOrd="0" presId="urn:microsoft.com/office/officeart/2008/layout/HorizontalMultiLevelHierarchy"/>
    <dgm:cxn modelId="{E42BA2EE-6078-47D5-AAC0-21E384BE755D}" type="presParOf" srcId="{077193CD-FD04-4AB9-86FF-1EE35381E1C8}" destId="{B3B030FD-150A-45F1-BE5E-2040B2D7BFE0}" srcOrd="0" destOrd="0" presId="urn:microsoft.com/office/officeart/2008/layout/HorizontalMultiLevelHierarchy"/>
    <dgm:cxn modelId="{4B4F3162-CDFE-40AF-8C62-75A753D2175D}" type="presParOf" srcId="{B3B030FD-150A-45F1-BE5E-2040B2D7BFE0}" destId="{9889CFD1-FA04-4AE6-BAEF-BE46CD67AA34}" srcOrd="0" destOrd="0" presId="urn:microsoft.com/office/officeart/2008/layout/HorizontalMultiLevelHierarchy"/>
    <dgm:cxn modelId="{CBF7246D-5232-4031-9E95-A778D7368925}" type="presParOf" srcId="{B3B030FD-150A-45F1-BE5E-2040B2D7BFE0}" destId="{13A43EB2-DC48-47F8-801C-7B388153CCFD}" srcOrd="1" destOrd="0" presId="urn:microsoft.com/office/officeart/2008/layout/HorizontalMultiLevelHierarchy"/>
    <dgm:cxn modelId="{ABEEC88A-1EBC-49AC-9609-125FE714E07B}" type="presParOf" srcId="{13A43EB2-DC48-47F8-801C-7B388153CCFD}" destId="{0501F6A8-1022-4FC1-B2A7-69C9A22519DD}" srcOrd="0" destOrd="0" presId="urn:microsoft.com/office/officeart/2008/layout/HorizontalMultiLevelHierarchy"/>
    <dgm:cxn modelId="{5FA58814-72FE-4D1C-8292-55A3F3295829}" type="presParOf" srcId="{0501F6A8-1022-4FC1-B2A7-69C9A22519DD}" destId="{D564BCD9-7A21-4B66-8F5C-0FDD520F9833}" srcOrd="0" destOrd="0" presId="urn:microsoft.com/office/officeart/2008/layout/HorizontalMultiLevelHierarchy"/>
    <dgm:cxn modelId="{FCE3D9C3-363A-4C40-982C-3844DBDE0CFF}" type="presParOf" srcId="{13A43EB2-DC48-47F8-801C-7B388153CCFD}" destId="{49FA2D66-870E-4A1B-93C0-1C49DB4C064F}" srcOrd="1" destOrd="0" presId="urn:microsoft.com/office/officeart/2008/layout/HorizontalMultiLevelHierarchy"/>
    <dgm:cxn modelId="{69EDC8DE-485B-4263-AB1E-9F3C50A41650}" type="presParOf" srcId="{49FA2D66-870E-4A1B-93C0-1C49DB4C064F}" destId="{60E490FB-72FC-4DD1-975C-4F1C94E8E090}" srcOrd="0" destOrd="0" presId="urn:microsoft.com/office/officeart/2008/layout/HorizontalMultiLevelHierarchy"/>
    <dgm:cxn modelId="{EFFE1FAE-AD22-4199-9068-3467D3B3721E}" type="presParOf" srcId="{49FA2D66-870E-4A1B-93C0-1C49DB4C064F}" destId="{F1E588F5-CD50-406A-934B-8A7FA4931815}" srcOrd="1" destOrd="0" presId="urn:microsoft.com/office/officeart/2008/layout/HorizontalMultiLevelHierarchy"/>
    <dgm:cxn modelId="{6FE9A7C6-241A-4E51-9227-FA548B6385FE}" type="presParOf" srcId="{13A43EB2-DC48-47F8-801C-7B388153CCFD}" destId="{63D19A15-DD66-4F39-837A-070DE901D80D}" srcOrd="2" destOrd="0" presId="urn:microsoft.com/office/officeart/2008/layout/HorizontalMultiLevelHierarchy"/>
    <dgm:cxn modelId="{BA98285C-8453-4C72-B162-832E6FAED645}" type="presParOf" srcId="{63D19A15-DD66-4F39-837A-070DE901D80D}" destId="{C055C38B-BF50-4064-85AA-FB62B420E2E2}" srcOrd="0" destOrd="0" presId="urn:microsoft.com/office/officeart/2008/layout/HorizontalMultiLevelHierarchy"/>
    <dgm:cxn modelId="{3AC82CBE-AF98-47C3-BFD0-3D81CAB0AB09}" type="presParOf" srcId="{13A43EB2-DC48-47F8-801C-7B388153CCFD}" destId="{69B38EB4-DFBD-4135-8C5F-4935DE143E99}" srcOrd="3" destOrd="0" presId="urn:microsoft.com/office/officeart/2008/layout/HorizontalMultiLevelHierarchy"/>
    <dgm:cxn modelId="{1EB672A0-FEEA-41F3-98FA-AFDCAE1FF4C4}" type="presParOf" srcId="{69B38EB4-DFBD-4135-8C5F-4935DE143E99}" destId="{C3153524-C59E-4298-90D0-68E68E5A94A2}" srcOrd="0" destOrd="0" presId="urn:microsoft.com/office/officeart/2008/layout/HorizontalMultiLevelHierarchy"/>
    <dgm:cxn modelId="{2BE7697D-2CF1-4749-98DC-AAF4D62D36C3}" type="presParOf" srcId="{69B38EB4-DFBD-4135-8C5F-4935DE143E99}" destId="{E8E7A96E-6EAC-4EF9-8B82-C32800A17143}" srcOrd="1" destOrd="0" presId="urn:microsoft.com/office/officeart/2008/layout/HorizontalMultiLevelHierarchy"/>
    <dgm:cxn modelId="{DFE5382E-9EFC-4045-AF1A-ADD43F0B4399}" type="presParOf" srcId="{13A43EB2-DC48-47F8-801C-7B388153CCFD}" destId="{302F9275-187E-4F3D-A118-565A8D2BA775}" srcOrd="4" destOrd="0" presId="urn:microsoft.com/office/officeart/2008/layout/HorizontalMultiLevelHierarchy"/>
    <dgm:cxn modelId="{B046E675-30E4-41EC-8522-34AE22A66E43}" type="presParOf" srcId="{302F9275-187E-4F3D-A118-565A8D2BA775}" destId="{52498DC7-1773-4094-B5F9-F9F1FC6B7E7E}" srcOrd="0" destOrd="0" presId="urn:microsoft.com/office/officeart/2008/layout/HorizontalMultiLevelHierarchy"/>
    <dgm:cxn modelId="{4CB288E2-1241-458E-B93D-5B9039DA6118}" type="presParOf" srcId="{13A43EB2-DC48-47F8-801C-7B388153CCFD}" destId="{BB7B1F28-2A51-42A1-A8AC-09DFE1C753D5}" srcOrd="5" destOrd="0" presId="urn:microsoft.com/office/officeart/2008/layout/HorizontalMultiLevelHierarchy"/>
    <dgm:cxn modelId="{BBD97A8E-6B3D-49DC-8662-E844F0DDDC83}" type="presParOf" srcId="{BB7B1F28-2A51-42A1-A8AC-09DFE1C753D5}" destId="{F38D3D2C-83D1-41C3-8E06-B77D2FE93769}" srcOrd="0" destOrd="0" presId="urn:microsoft.com/office/officeart/2008/layout/HorizontalMultiLevelHierarchy"/>
    <dgm:cxn modelId="{1C8F29A5-8B89-4E9A-8C52-B9E94E2596C6}" type="presParOf" srcId="{BB7B1F28-2A51-42A1-A8AC-09DFE1C753D5}" destId="{CCA437A3-7B4C-4044-8865-25AE4A1710AD}" srcOrd="1" destOrd="0" presId="urn:microsoft.com/office/officeart/2008/layout/HorizontalMultiLevelHierarchy"/>
    <dgm:cxn modelId="{56FFD22E-3F32-49AF-BB41-8DB040C0F605}" type="presParOf" srcId="{13A43EB2-DC48-47F8-801C-7B388153CCFD}" destId="{C5531E22-D7FA-449E-A01C-E5BF57756A54}" srcOrd="6" destOrd="0" presId="urn:microsoft.com/office/officeart/2008/layout/HorizontalMultiLevelHierarchy"/>
    <dgm:cxn modelId="{C8C2365A-ADF8-411D-884F-BE23E58843B0}" type="presParOf" srcId="{C5531E22-D7FA-449E-A01C-E5BF57756A54}" destId="{9DF790C3-6FA1-4286-A141-266940C90C21}" srcOrd="0" destOrd="0" presId="urn:microsoft.com/office/officeart/2008/layout/HorizontalMultiLevelHierarchy"/>
    <dgm:cxn modelId="{2C9EAF16-C1BC-4F71-AA93-3CBEBEE377E3}" type="presParOf" srcId="{13A43EB2-DC48-47F8-801C-7B388153CCFD}" destId="{BADA15DB-2770-483C-943B-415D7C752C71}" srcOrd="7" destOrd="0" presId="urn:microsoft.com/office/officeart/2008/layout/HorizontalMultiLevelHierarchy"/>
    <dgm:cxn modelId="{DD54B8B4-C6F4-401B-BAF1-A3BBC031F3D3}" type="presParOf" srcId="{BADA15DB-2770-483C-943B-415D7C752C71}" destId="{431BDA39-8B83-4508-AE11-B1ABA61B8165}" srcOrd="0" destOrd="0" presId="urn:microsoft.com/office/officeart/2008/layout/HorizontalMultiLevelHierarchy"/>
    <dgm:cxn modelId="{677C7F80-B374-491D-ACB9-1B0CC905C097}" type="presParOf" srcId="{BADA15DB-2770-483C-943B-415D7C752C71}" destId="{450710BC-42CB-42AC-A979-6C17880D9D15}" srcOrd="1" destOrd="0" presId="urn:microsoft.com/office/officeart/2008/layout/HorizontalMultiLevelHierarchy"/>
    <dgm:cxn modelId="{B0BC37DA-6703-40A0-9DED-C867D2D10F08}" type="presParOf" srcId="{13A43EB2-DC48-47F8-801C-7B388153CCFD}" destId="{EC594ECE-6756-4FFB-B8A1-182F468EE898}" srcOrd="8" destOrd="0" presId="urn:microsoft.com/office/officeart/2008/layout/HorizontalMultiLevelHierarchy"/>
    <dgm:cxn modelId="{40560BA3-163B-40BE-932E-32867A09BF04}" type="presParOf" srcId="{EC594ECE-6756-4FFB-B8A1-182F468EE898}" destId="{6CE3A88A-F0CA-4928-9BAD-32079E097D8B}" srcOrd="0" destOrd="0" presId="urn:microsoft.com/office/officeart/2008/layout/HorizontalMultiLevelHierarchy"/>
    <dgm:cxn modelId="{7D08A1D8-C3E3-46DF-8DEB-F78FD2852C4E}" type="presParOf" srcId="{13A43EB2-DC48-47F8-801C-7B388153CCFD}" destId="{D2ECEE18-B6C3-47BB-BD52-B10BA635E358}" srcOrd="9" destOrd="0" presId="urn:microsoft.com/office/officeart/2008/layout/HorizontalMultiLevelHierarchy"/>
    <dgm:cxn modelId="{D2460C5D-3802-485E-8D52-ADE1AE5D1150}" type="presParOf" srcId="{D2ECEE18-B6C3-47BB-BD52-B10BA635E358}" destId="{4AE4AC97-1F4D-4442-B0B5-65A341105F99}" srcOrd="0" destOrd="0" presId="urn:microsoft.com/office/officeart/2008/layout/HorizontalMultiLevelHierarchy"/>
    <dgm:cxn modelId="{D22C950A-843C-46D5-A733-F0B2D19E81B2}" type="presParOf" srcId="{D2ECEE18-B6C3-47BB-BD52-B10BA635E358}" destId="{4E483ED3-28C6-4164-85CE-B0A221432FB5}" srcOrd="1" destOrd="0" presId="urn:microsoft.com/office/officeart/2008/layout/HorizontalMultiLevelHierarchy"/>
    <dgm:cxn modelId="{92C2FA56-04FB-4777-BA59-F937B0E69D30}" type="presParOf" srcId="{13A43EB2-DC48-47F8-801C-7B388153CCFD}" destId="{1EF136DD-80EA-44EF-A658-40310FC63AE1}" srcOrd="10" destOrd="0" presId="urn:microsoft.com/office/officeart/2008/layout/HorizontalMultiLevelHierarchy"/>
    <dgm:cxn modelId="{5D18B17B-5F58-4960-96BC-9AA168A85D1D}" type="presParOf" srcId="{1EF136DD-80EA-44EF-A658-40310FC63AE1}" destId="{AAC68CFE-BAF8-45D3-B958-4BA1EB5EF5BC}" srcOrd="0" destOrd="0" presId="urn:microsoft.com/office/officeart/2008/layout/HorizontalMultiLevelHierarchy"/>
    <dgm:cxn modelId="{6E189287-00F6-4E50-B227-A624D84E4746}" type="presParOf" srcId="{13A43EB2-DC48-47F8-801C-7B388153CCFD}" destId="{0CE8EE8B-CB12-4B01-A0A9-CD7837318C35}" srcOrd="11" destOrd="0" presId="urn:microsoft.com/office/officeart/2008/layout/HorizontalMultiLevelHierarchy"/>
    <dgm:cxn modelId="{3BDEA6CD-D750-4148-AA7C-AA5D42BBA794}" type="presParOf" srcId="{0CE8EE8B-CB12-4B01-A0A9-CD7837318C35}" destId="{DA6D0B87-AF49-438F-B0DC-38519D93D748}" srcOrd="0" destOrd="0" presId="urn:microsoft.com/office/officeart/2008/layout/HorizontalMultiLevelHierarchy"/>
    <dgm:cxn modelId="{A0236E22-550C-4E97-9E02-964E2BBC455D}" type="presParOf" srcId="{0CE8EE8B-CB12-4B01-A0A9-CD7837318C35}" destId="{A4F73539-5E4F-4639-B7CF-0FADEE9F5D95}" srcOrd="1" destOrd="0" presId="urn:microsoft.com/office/officeart/2008/layout/HorizontalMultiLevelHierarchy"/>
    <dgm:cxn modelId="{9092CF9C-1ADD-4CEB-8E84-FE02A71D62C5}" type="presParOf" srcId="{13A43EB2-DC48-47F8-801C-7B388153CCFD}" destId="{882F23C6-3605-40C2-80CA-2E712B41D32C}" srcOrd="12" destOrd="0" presId="urn:microsoft.com/office/officeart/2008/layout/HorizontalMultiLevelHierarchy"/>
    <dgm:cxn modelId="{92821480-4B3D-4620-81E0-10828FB2145D}" type="presParOf" srcId="{882F23C6-3605-40C2-80CA-2E712B41D32C}" destId="{3BDC3E7F-21FB-442F-9C35-B357D9202D38}" srcOrd="0" destOrd="0" presId="urn:microsoft.com/office/officeart/2008/layout/HorizontalMultiLevelHierarchy"/>
    <dgm:cxn modelId="{7C25CE2D-6ABB-4BF1-9EAF-5B4689B9C086}" type="presParOf" srcId="{13A43EB2-DC48-47F8-801C-7B388153CCFD}" destId="{10B63E68-DBC7-47FC-985E-E30196B369B4}" srcOrd="13" destOrd="0" presId="urn:microsoft.com/office/officeart/2008/layout/HorizontalMultiLevelHierarchy"/>
    <dgm:cxn modelId="{A17A214A-4502-4113-A228-F6DF8C0129B6}" type="presParOf" srcId="{10B63E68-DBC7-47FC-985E-E30196B369B4}" destId="{A5FEC615-7079-431F-A51E-59525512C7FF}" srcOrd="0" destOrd="0" presId="urn:microsoft.com/office/officeart/2008/layout/HorizontalMultiLevelHierarchy"/>
    <dgm:cxn modelId="{711ED134-0957-4C12-8B39-C9BB6ABB7B94}" type="presParOf" srcId="{10B63E68-DBC7-47FC-985E-E30196B369B4}" destId="{21353EB3-A4AF-4275-94E6-6582B3A6C814}" srcOrd="1" destOrd="0" presId="urn:microsoft.com/office/officeart/2008/layout/HorizontalMultiLevelHierarchy"/>
    <dgm:cxn modelId="{6CBFDA15-F549-4D15-A30A-D7295B7C5C03}" type="presParOf" srcId="{13A43EB2-DC48-47F8-801C-7B388153CCFD}" destId="{E826717C-EFBE-4185-ADDE-CCD538B54F20}" srcOrd="14" destOrd="0" presId="urn:microsoft.com/office/officeart/2008/layout/HorizontalMultiLevelHierarchy"/>
    <dgm:cxn modelId="{A40E33C8-4245-4BF3-BB4B-4A4949DF5481}" type="presParOf" srcId="{E826717C-EFBE-4185-ADDE-CCD538B54F20}" destId="{1A08BD8E-C697-4B89-9E41-2902A086DD93}" srcOrd="0" destOrd="0" presId="urn:microsoft.com/office/officeart/2008/layout/HorizontalMultiLevelHierarchy"/>
    <dgm:cxn modelId="{B54485D8-FE7D-43B1-9506-AED1683C0797}" type="presParOf" srcId="{13A43EB2-DC48-47F8-801C-7B388153CCFD}" destId="{40421A68-1FB5-49A9-A1C3-87B2A23F7DF6}" srcOrd="15" destOrd="0" presId="urn:microsoft.com/office/officeart/2008/layout/HorizontalMultiLevelHierarchy"/>
    <dgm:cxn modelId="{56D2A38C-A6FB-4512-A1FD-1D296C244489}" type="presParOf" srcId="{40421A68-1FB5-49A9-A1C3-87B2A23F7DF6}" destId="{9E25F251-2659-409B-9B4A-FF350CE40EB7}" srcOrd="0" destOrd="0" presId="urn:microsoft.com/office/officeart/2008/layout/HorizontalMultiLevelHierarchy"/>
    <dgm:cxn modelId="{27E573B5-2748-40E7-80FD-34FE88D99B13}" type="presParOf" srcId="{40421A68-1FB5-49A9-A1C3-87B2A23F7DF6}" destId="{39FFC787-8411-4CB4-8633-11464B76370C}"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858000"/>
          </a:xfrm>
          <a:custGeom>
            <a:avLst/>
            <a:gdLst/>
            <a:ahLst/>
            <a:cxnLst/>
            <a:rect l="l" t="t" r="r" b="b"/>
            <a:pathLst>
              <a:path w="9144000" h="6858000">
                <a:moveTo>
                  <a:pt x="9144000" y="0"/>
                </a:moveTo>
                <a:lnTo>
                  <a:pt x="0" y="0"/>
                </a:lnTo>
                <a:lnTo>
                  <a:pt x="0" y="6858000"/>
                </a:lnTo>
                <a:lnTo>
                  <a:pt x="9144000" y="6858000"/>
                </a:lnTo>
                <a:lnTo>
                  <a:pt x="9144000" y="0"/>
                </a:lnTo>
                <a:close/>
              </a:path>
            </a:pathLst>
          </a:custGeom>
          <a:solidFill>
            <a:srgbClr val="FFFFE0"/>
          </a:solidFill>
        </p:spPr>
        <p:txBody>
          <a:bodyPr wrap="square" lIns="0" tIns="0" rIns="0" bIns="0" rtlCol="0"/>
          <a:lstStyle/>
          <a:p>
            <a:endParaRPr sz="1800"/>
          </a:p>
        </p:txBody>
      </p:sp>
      <p:sp>
        <p:nvSpPr>
          <p:cNvPr id="17" name="bg object 17"/>
          <p:cNvSpPr/>
          <p:nvPr/>
        </p:nvSpPr>
        <p:spPr>
          <a:xfrm>
            <a:off x="0" y="0"/>
            <a:ext cx="2336800" cy="4876800"/>
          </a:xfrm>
          <a:custGeom>
            <a:avLst/>
            <a:gdLst/>
            <a:ahLst/>
            <a:cxnLst/>
            <a:rect l="l" t="t" r="r" b="b"/>
            <a:pathLst>
              <a:path w="1752600" h="4876800">
                <a:moveTo>
                  <a:pt x="1752600" y="0"/>
                </a:moveTo>
                <a:lnTo>
                  <a:pt x="0" y="0"/>
                </a:lnTo>
                <a:lnTo>
                  <a:pt x="0" y="4876800"/>
                </a:lnTo>
                <a:lnTo>
                  <a:pt x="1752600" y="4876800"/>
                </a:lnTo>
                <a:lnTo>
                  <a:pt x="1752600" y="0"/>
                </a:lnTo>
                <a:close/>
              </a:path>
            </a:pathLst>
          </a:custGeom>
          <a:solidFill>
            <a:srgbClr val="FF9900">
              <a:alpha val="50979"/>
            </a:srgbClr>
          </a:solidFill>
        </p:spPr>
        <p:txBody>
          <a:bodyPr wrap="square" lIns="0" tIns="0" rIns="0" bIns="0" rtlCol="0"/>
          <a:lstStyle/>
          <a:p>
            <a:endParaRPr sz="1800"/>
          </a:p>
        </p:txBody>
      </p:sp>
      <p:sp>
        <p:nvSpPr>
          <p:cNvPr id="18" name="bg object 18"/>
          <p:cNvSpPr/>
          <p:nvPr/>
        </p:nvSpPr>
        <p:spPr>
          <a:xfrm>
            <a:off x="8331200" y="838200"/>
            <a:ext cx="3251200" cy="304800"/>
          </a:xfrm>
          <a:custGeom>
            <a:avLst/>
            <a:gdLst/>
            <a:ahLst/>
            <a:cxnLst/>
            <a:rect l="l" t="t" r="r" b="b"/>
            <a:pathLst>
              <a:path w="2438400" h="304800">
                <a:moveTo>
                  <a:pt x="2438400" y="0"/>
                </a:moveTo>
                <a:lnTo>
                  <a:pt x="0" y="0"/>
                </a:lnTo>
                <a:lnTo>
                  <a:pt x="0" y="304800"/>
                </a:lnTo>
                <a:lnTo>
                  <a:pt x="2438400" y="304800"/>
                </a:lnTo>
                <a:lnTo>
                  <a:pt x="2438400" y="0"/>
                </a:lnTo>
                <a:close/>
              </a:path>
            </a:pathLst>
          </a:custGeom>
          <a:solidFill>
            <a:srgbClr val="B1B1B1"/>
          </a:solidFill>
        </p:spPr>
        <p:txBody>
          <a:bodyPr wrap="square" lIns="0" tIns="0" rIns="0" bIns="0" rtlCol="0"/>
          <a:lstStyle/>
          <a:p>
            <a:endParaRPr sz="1800"/>
          </a:p>
        </p:txBody>
      </p:sp>
      <p:sp>
        <p:nvSpPr>
          <p:cNvPr id="19" name="bg object 19"/>
          <p:cNvSpPr/>
          <p:nvPr/>
        </p:nvSpPr>
        <p:spPr>
          <a:xfrm>
            <a:off x="812800" y="990600"/>
            <a:ext cx="10769600" cy="0"/>
          </a:xfrm>
          <a:custGeom>
            <a:avLst/>
            <a:gdLst/>
            <a:ahLst/>
            <a:cxnLst/>
            <a:rect l="l" t="t" r="r" b="b"/>
            <a:pathLst>
              <a:path w="8077200">
                <a:moveTo>
                  <a:pt x="0" y="0"/>
                </a:moveTo>
                <a:lnTo>
                  <a:pt x="8077200" y="0"/>
                </a:lnTo>
              </a:path>
            </a:pathLst>
          </a:custGeom>
          <a:ln w="44450">
            <a:solidFill>
              <a:srgbClr val="330033"/>
            </a:solidFill>
          </a:ln>
        </p:spPr>
        <p:txBody>
          <a:bodyPr wrap="square" lIns="0" tIns="0" rIns="0" bIns="0" rtlCol="0"/>
          <a:lstStyle/>
          <a:p>
            <a:endParaRPr sz="1800"/>
          </a:p>
        </p:txBody>
      </p:sp>
      <p:sp>
        <p:nvSpPr>
          <p:cNvPr id="20" name="bg object 20"/>
          <p:cNvSpPr/>
          <p:nvPr/>
        </p:nvSpPr>
        <p:spPr>
          <a:xfrm>
            <a:off x="812800" y="6019800"/>
            <a:ext cx="3251200" cy="304800"/>
          </a:xfrm>
          <a:custGeom>
            <a:avLst/>
            <a:gdLst/>
            <a:ahLst/>
            <a:cxnLst/>
            <a:rect l="l" t="t" r="r" b="b"/>
            <a:pathLst>
              <a:path w="2438400" h="304800">
                <a:moveTo>
                  <a:pt x="2438400" y="0"/>
                </a:moveTo>
                <a:lnTo>
                  <a:pt x="0" y="0"/>
                </a:lnTo>
                <a:lnTo>
                  <a:pt x="0" y="304800"/>
                </a:lnTo>
                <a:lnTo>
                  <a:pt x="2438400" y="304800"/>
                </a:lnTo>
                <a:lnTo>
                  <a:pt x="2438400" y="0"/>
                </a:lnTo>
                <a:close/>
              </a:path>
            </a:pathLst>
          </a:custGeom>
          <a:solidFill>
            <a:srgbClr val="B1B1B1"/>
          </a:solidFill>
        </p:spPr>
        <p:txBody>
          <a:bodyPr wrap="square" lIns="0" tIns="0" rIns="0" bIns="0" rtlCol="0"/>
          <a:lstStyle/>
          <a:p>
            <a:endParaRPr sz="1800"/>
          </a:p>
        </p:txBody>
      </p:sp>
      <p:sp>
        <p:nvSpPr>
          <p:cNvPr id="21" name="bg object 21"/>
          <p:cNvSpPr/>
          <p:nvPr/>
        </p:nvSpPr>
        <p:spPr>
          <a:xfrm>
            <a:off x="812800" y="6172200"/>
            <a:ext cx="10769600" cy="0"/>
          </a:xfrm>
          <a:custGeom>
            <a:avLst/>
            <a:gdLst/>
            <a:ahLst/>
            <a:cxnLst/>
            <a:rect l="l" t="t" r="r" b="b"/>
            <a:pathLst>
              <a:path w="8077200">
                <a:moveTo>
                  <a:pt x="8077200" y="0"/>
                </a:moveTo>
                <a:lnTo>
                  <a:pt x="0" y="0"/>
                </a:lnTo>
              </a:path>
            </a:pathLst>
          </a:custGeom>
          <a:ln w="44450">
            <a:solidFill>
              <a:srgbClr val="330033"/>
            </a:solidFill>
          </a:ln>
        </p:spPr>
        <p:txBody>
          <a:bodyPr wrap="square" lIns="0" tIns="0" rIns="0" bIns="0" rtlCol="0"/>
          <a:lstStyle/>
          <a:p>
            <a:endParaRPr sz="1800"/>
          </a:p>
        </p:txBody>
      </p:sp>
      <p:sp>
        <p:nvSpPr>
          <p:cNvPr id="2" name="Holder 2"/>
          <p:cNvSpPr>
            <a:spLocks noGrp="1"/>
          </p:cNvSpPr>
          <p:nvPr>
            <p:ph type="ctrTitle"/>
          </p:nvPr>
        </p:nvSpPr>
        <p:spPr>
          <a:xfrm>
            <a:off x="806872" y="1812418"/>
            <a:ext cx="10578253" cy="492443"/>
          </a:xfrm>
          <a:prstGeom prst="rect">
            <a:avLst/>
          </a:prstGeom>
        </p:spPr>
        <p:txBody>
          <a:bodyPr wrap="square" lIns="0" tIns="0" rIns="0" bIns="0">
            <a:spAutoFit/>
          </a:bodyPr>
          <a:lstStyle>
            <a:lvl1pPr>
              <a:defRPr sz="3200" b="1" i="0">
                <a:solidFill>
                  <a:srgbClr val="600060"/>
                </a:solidFill>
                <a:latin typeface="Times New Roman"/>
                <a:cs typeface="Times New Roman"/>
              </a:defRPr>
            </a:lvl1pPr>
          </a:lstStyle>
          <a:p>
            <a:endParaRPr/>
          </a:p>
        </p:txBody>
      </p:sp>
      <p:sp>
        <p:nvSpPr>
          <p:cNvPr id="3" name="Holder 3"/>
          <p:cNvSpPr>
            <a:spLocks noGrp="1"/>
          </p:cNvSpPr>
          <p:nvPr>
            <p:ph type="subTitle" idx="4"/>
          </p:nvPr>
        </p:nvSpPr>
        <p:spPr>
          <a:xfrm>
            <a:off x="3077973" y="4795835"/>
            <a:ext cx="6036055" cy="430887"/>
          </a:xfrm>
          <a:prstGeom prst="rect">
            <a:avLst/>
          </a:prstGeom>
        </p:spPr>
        <p:txBody>
          <a:bodyPr wrap="square" lIns="0" tIns="0" rIns="0" bIns="0">
            <a:spAutoFit/>
          </a:bodyPr>
          <a:lstStyle>
            <a:lvl1pPr>
              <a:defRPr sz="2800" b="1" i="0">
                <a:solidFill>
                  <a:srgbClr val="FF6600"/>
                </a:solidFill>
                <a:latin typeface="Times New Roman"/>
                <a:cs typeface="Times New Roman"/>
              </a:defRPr>
            </a:lvl1pPr>
          </a:lstStyle>
          <a:p>
            <a:endParaRPr/>
          </a:p>
        </p:txBody>
      </p:sp>
      <p:sp>
        <p:nvSpPr>
          <p:cNvPr id="4" name="Holder 4"/>
          <p:cNvSpPr>
            <a:spLocks noGrp="1"/>
          </p:cNvSpPr>
          <p:nvPr>
            <p:ph type="ftr" sz="quarter" idx="5"/>
          </p:nvPr>
        </p:nvSpPr>
        <p:spPr/>
        <p:txBody>
          <a:bodyPr lIns="0" tIns="0" rIns="0" bIns="0"/>
          <a:lstStyle>
            <a:lvl1pPr>
              <a:defRPr sz="1000" b="0" i="0">
                <a:solidFill>
                  <a:srgbClr val="600060"/>
                </a:solidFill>
                <a:latin typeface="Arial"/>
                <a:cs typeface="Arial"/>
              </a:defRPr>
            </a:lvl1pPr>
          </a:lstStyle>
          <a:p>
            <a:pPr marL="12700">
              <a:spcBef>
                <a:spcPts val="10"/>
              </a:spcBef>
            </a:pPr>
            <a:r>
              <a:rPr lang="en-GB" spc="5" smtClean="0"/>
              <a:t>PIPA</a:t>
            </a:r>
            <a:r>
              <a:rPr lang="en-GB" spc="-70" smtClean="0"/>
              <a:t> </a:t>
            </a:r>
            <a:r>
              <a:rPr lang="en-GB" smtClean="0"/>
              <a:t>Tourism</a:t>
            </a:r>
            <a:r>
              <a:rPr lang="en-GB" spc="-20" smtClean="0"/>
              <a:t> </a:t>
            </a:r>
            <a:r>
              <a:rPr lang="en-GB" spc="10" smtClean="0"/>
              <a:t>value</a:t>
            </a:r>
            <a:r>
              <a:rPr lang="en-GB" spc="-100" smtClean="0"/>
              <a:t> </a:t>
            </a:r>
            <a:r>
              <a:rPr lang="en-GB" spc="-5" smtClean="0"/>
              <a:t>proposition</a:t>
            </a:r>
            <a:r>
              <a:rPr lang="en-GB" spc="-50" smtClean="0"/>
              <a:t> </a:t>
            </a:r>
            <a:r>
              <a:rPr lang="en-GB" smtClean="0"/>
              <a:t>Aug</a:t>
            </a:r>
            <a:r>
              <a:rPr lang="en-GB" spc="-30" smtClean="0"/>
              <a:t> </a:t>
            </a:r>
            <a:r>
              <a:rPr lang="en-GB" spc="-5" smtClean="0"/>
              <a:t>2016</a:t>
            </a:r>
            <a:endParaRPr lang="en-GB" spc="-5"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500050"/>
                </a:solidFill>
                <a:latin typeface="Times New Roman"/>
                <a:cs typeface="Times New Roman"/>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defRPr sz="1000" b="0" i="0">
                <a:solidFill>
                  <a:srgbClr val="600060"/>
                </a:solidFill>
                <a:latin typeface="Arial"/>
                <a:cs typeface="Arial"/>
              </a:defRPr>
            </a:lvl1pPr>
          </a:lstStyle>
          <a:p>
            <a:pPr marL="12700">
              <a:spcBef>
                <a:spcPts val="10"/>
              </a:spcBef>
            </a:pPr>
            <a:r>
              <a:rPr lang="en-GB" spc="5" smtClean="0"/>
              <a:t>PIPA</a:t>
            </a:r>
            <a:r>
              <a:rPr lang="en-GB" spc="-70" smtClean="0"/>
              <a:t> </a:t>
            </a:r>
            <a:r>
              <a:rPr lang="en-GB" smtClean="0"/>
              <a:t>Tourism</a:t>
            </a:r>
            <a:r>
              <a:rPr lang="en-GB" spc="-20" smtClean="0"/>
              <a:t> </a:t>
            </a:r>
            <a:r>
              <a:rPr lang="en-GB" spc="10" smtClean="0"/>
              <a:t>value</a:t>
            </a:r>
            <a:r>
              <a:rPr lang="en-GB" spc="-100" smtClean="0"/>
              <a:t> </a:t>
            </a:r>
            <a:r>
              <a:rPr lang="en-GB" spc="-5" smtClean="0"/>
              <a:t>proposition</a:t>
            </a:r>
            <a:r>
              <a:rPr lang="en-GB" spc="-50" smtClean="0"/>
              <a:t> </a:t>
            </a:r>
            <a:r>
              <a:rPr lang="en-GB" smtClean="0"/>
              <a:t>Aug</a:t>
            </a:r>
            <a:r>
              <a:rPr lang="en-GB" spc="-30" smtClean="0"/>
              <a:t> </a:t>
            </a:r>
            <a:r>
              <a:rPr lang="en-GB" spc="-5" smtClean="0"/>
              <a:t>2016</a:t>
            </a:r>
            <a:endParaRPr lang="en-GB" spc="-5"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500050"/>
                </a:solidFill>
                <a:latin typeface="Times New Roman"/>
                <a:cs typeface="Times New Roman"/>
              </a:defRPr>
            </a:lvl1pPr>
          </a:lstStyle>
          <a:p>
            <a:endParaRPr/>
          </a:p>
        </p:txBody>
      </p:sp>
      <p:sp>
        <p:nvSpPr>
          <p:cNvPr id="3" name="Holder 3"/>
          <p:cNvSpPr>
            <a:spLocks noGrp="1"/>
          </p:cNvSpPr>
          <p:nvPr>
            <p:ph sz="half" idx="2"/>
          </p:nvPr>
        </p:nvSpPr>
        <p:spPr>
          <a:xfrm>
            <a:off x="609600" y="1577340"/>
            <a:ext cx="530352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000" b="0" i="0">
                <a:solidFill>
                  <a:srgbClr val="600060"/>
                </a:solidFill>
                <a:latin typeface="Arial"/>
                <a:cs typeface="Arial"/>
              </a:defRPr>
            </a:lvl1pPr>
          </a:lstStyle>
          <a:p>
            <a:pPr marL="12700">
              <a:spcBef>
                <a:spcPts val="10"/>
              </a:spcBef>
            </a:pPr>
            <a:r>
              <a:rPr lang="en-GB" spc="5" smtClean="0"/>
              <a:t>PIPA</a:t>
            </a:r>
            <a:r>
              <a:rPr lang="en-GB" spc="-70" smtClean="0"/>
              <a:t> </a:t>
            </a:r>
            <a:r>
              <a:rPr lang="en-GB" smtClean="0"/>
              <a:t>Tourism</a:t>
            </a:r>
            <a:r>
              <a:rPr lang="en-GB" spc="-20" smtClean="0"/>
              <a:t> </a:t>
            </a:r>
            <a:r>
              <a:rPr lang="en-GB" spc="10" smtClean="0"/>
              <a:t>value</a:t>
            </a:r>
            <a:r>
              <a:rPr lang="en-GB" spc="-100" smtClean="0"/>
              <a:t> </a:t>
            </a:r>
            <a:r>
              <a:rPr lang="en-GB" spc="-5" smtClean="0"/>
              <a:t>proposition</a:t>
            </a:r>
            <a:r>
              <a:rPr lang="en-GB" spc="-50" smtClean="0"/>
              <a:t> </a:t>
            </a:r>
            <a:r>
              <a:rPr lang="en-GB" smtClean="0"/>
              <a:t>Aug</a:t>
            </a:r>
            <a:r>
              <a:rPr lang="en-GB" spc="-30" smtClean="0"/>
              <a:t> </a:t>
            </a:r>
            <a:r>
              <a:rPr lang="en-GB" spc="-5" smtClean="0"/>
              <a:t>2016</a:t>
            </a:r>
            <a:endParaRPr lang="en-GB" spc="-5"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11/1/2020</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858000"/>
          </a:xfrm>
          <a:custGeom>
            <a:avLst/>
            <a:gdLst/>
            <a:ahLst/>
            <a:cxnLst/>
            <a:rect l="l" t="t" r="r" b="b"/>
            <a:pathLst>
              <a:path w="9144000" h="6858000">
                <a:moveTo>
                  <a:pt x="9144000" y="0"/>
                </a:moveTo>
                <a:lnTo>
                  <a:pt x="0" y="0"/>
                </a:lnTo>
                <a:lnTo>
                  <a:pt x="0" y="6858000"/>
                </a:lnTo>
                <a:lnTo>
                  <a:pt x="9144000" y="6858000"/>
                </a:lnTo>
                <a:lnTo>
                  <a:pt x="9144000" y="0"/>
                </a:lnTo>
                <a:close/>
              </a:path>
            </a:pathLst>
          </a:custGeom>
          <a:solidFill>
            <a:srgbClr val="FFFFE0"/>
          </a:solidFill>
        </p:spPr>
        <p:txBody>
          <a:bodyPr wrap="square" lIns="0" tIns="0" rIns="0" bIns="0" rtlCol="0"/>
          <a:lstStyle/>
          <a:p>
            <a:endParaRPr sz="1800"/>
          </a:p>
        </p:txBody>
      </p:sp>
      <p:sp>
        <p:nvSpPr>
          <p:cNvPr id="17" name="bg object 17"/>
          <p:cNvSpPr/>
          <p:nvPr/>
        </p:nvSpPr>
        <p:spPr>
          <a:xfrm>
            <a:off x="0" y="0"/>
            <a:ext cx="812800" cy="4876800"/>
          </a:xfrm>
          <a:custGeom>
            <a:avLst/>
            <a:gdLst/>
            <a:ahLst/>
            <a:cxnLst/>
            <a:rect l="l" t="t" r="r" b="b"/>
            <a:pathLst>
              <a:path w="609600" h="4876800">
                <a:moveTo>
                  <a:pt x="609600" y="0"/>
                </a:moveTo>
                <a:lnTo>
                  <a:pt x="0" y="0"/>
                </a:lnTo>
                <a:lnTo>
                  <a:pt x="0" y="4876800"/>
                </a:lnTo>
                <a:lnTo>
                  <a:pt x="609600" y="4876800"/>
                </a:lnTo>
                <a:lnTo>
                  <a:pt x="609600" y="0"/>
                </a:lnTo>
                <a:close/>
              </a:path>
            </a:pathLst>
          </a:custGeom>
          <a:solidFill>
            <a:srgbClr val="FF9900">
              <a:alpha val="50979"/>
            </a:srgbClr>
          </a:solidFill>
        </p:spPr>
        <p:txBody>
          <a:bodyPr wrap="square" lIns="0" tIns="0" rIns="0" bIns="0" rtlCol="0"/>
          <a:lstStyle/>
          <a:p>
            <a:endParaRPr sz="1800"/>
          </a:p>
        </p:txBody>
      </p:sp>
      <p:sp>
        <p:nvSpPr>
          <p:cNvPr id="18" name="bg object 18"/>
          <p:cNvSpPr/>
          <p:nvPr/>
        </p:nvSpPr>
        <p:spPr>
          <a:xfrm>
            <a:off x="9144000" y="1371663"/>
            <a:ext cx="2438400" cy="182880"/>
          </a:xfrm>
          <a:custGeom>
            <a:avLst/>
            <a:gdLst/>
            <a:ahLst/>
            <a:cxnLst/>
            <a:rect l="l" t="t" r="r" b="b"/>
            <a:pathLst>
              <a:path w="1828800" h="182880">
                <a:moveTo>
                  <a:pt x="1828800" y="0"/>
                </a:moveTo>
                <a:lnTo>
                  <a:pt x="0" y="0"/>
                </a:lnTo>
                <a:lnTo>
                  <a:pt x="0" y="182562"/>
                </a:lnTo>
                <a:lnTo>
                  <a:pt x="1828800" y="182562"/>
                </a:lnTo>
                <a:lnTo>
                  <a:pt x="1828800" y="0"/>
                </a:lnTo>
                <a:close/>
              </a:path>
            </a:pathLst>
          </a:custGeom>
          <a:solidFill>
            <a:srgbClr val="B1B1B1"/>
          </a:solidFill>
        </p:spPr>
        <p:txBody>
          <a:bodyPr wrap="square" lIns="0" tIns="0" rIns="0" bIns="0" rtlCol="0"/>
          <a:lstStyle/>
          <a:p>
            <a:endParaRPr sz="1800"/>
          </a:p>
        </p:txBody>
      </p:sp>
      <p:sp>
        <p:nvSpPr>
          <p:cNvPr id="19" name="bg object 19"/>
          <p:cNvSpPr/>
          <p:nvPr/>
        </p:nvSpPr>
        <p:spPr>
          <a:xfrm>
            <a:off x="508000" y="1447800"/>
            <a:ext cx="11074400" cy="0"/>
          </a:xfrm>
          <a:custGeom>
            <a:avLst/>
            <a:gdLst/>
            <a:ahLst/>
            <a:cxnLst/>
            <a:rect l="l" t="t" r="r" b="b"/>
            <a:pathLst>
              <a:path w="8305800">
                <a:moveTo>
                  <a:pt x="0" y="0"/>
                </a:moveTo>
                <a:lnTo>
                  <a:pt x="8305800" y="0"/>
                </a:lnTo>
              </a:path>
            </a:pathLst>
          </a:custGeom>
          <a:ln w="31750">
            <a:solidFill>
              <a:srgbClr val="330033"/>
            </a:solidFill>
          </a:ln>
        </p:spPr>
        <p:txBody>
          <a:bodyPr wrap="square" lIns="0" tIns="0" rIns="0" bIns="0" rtlCol="0"/>
          <a:lstStyle/>
          <a:p>
            <a:endParaRPr sz="1800"/>
          </a:p>
        </p:txBody>
      </p:sp>
      <p:sp>
        <p:nvSpPr>
          <p:cNvPr id="20" name="bg object 20"/>
          <p:cNvSpPr/>
          <p:nvPr/>
        </p:nvSpPr>
        <p:spPr>
          <a:xfrm>
            <a:off x="0" y="4854575"/>
            <a:ext cx="812800" cy="44450"/>
          </a:xfrm>
          <a:custGeom>
            <a:avLst/>
            <a:gdLst/>
            <a:ahLst/>
            <a:cxnLst/>
            <a:rect l="l" t="t" r="r" b="b"/>
            <a:pathLst>
              <a:path w="609600" h="44450">
                <a:moveTo>
                  <a:pt x="0" y="44450"/>
                </a:moveTo>
                <a:lnTo>
                  <a:pt x="609600" y="44450"/>
                </a:lnTo>
                <a:lnTo>
                  <a:pt x="609600" y="0"/>
                </a:lnTo>
                <a:lnTo>
                  <a:pt x="0" y="0"/>
                </a:lnTo>
                <a:lnTo>
                  <a:pt x="0" y="44450"/>
                </a:lnTo>
                <a:close/>
              </a:path>
            </a:pathLst>
          </a:custGeom>
          <a:solidFill>
            <a:srgbClr val="330033"/>
          </a:solidFill>
        </p:spPr>
        <p:txBody>
          <a:bodyPr wrap="square" lIns="0" tIns="0" rIns="0" bIns="0" rtlCol="0"/>
          <a:lstStyle/>
          <a:p>
            <a:endParaRPr sz="1800"/>
          </a:p>
        </p:txBody>
      </p:sp>
      <p:sp>
        <p:nvSpPr>
          <p:cNvPr id="21" name="bg object 21"/>
          <p:cNvSpPr/>
          <p:nvPr/>
        </p:nvSpPr>
        <p:spPr>
          <a:xfrm>
            <a:off x="10325101" y="6053136"/>
            <a:ext cx="1765300" cy="728662"/>
          </a:xfrm>
          <a:prstGeom prst="rect">
            <a:avLst/>
          </a:prstGeom>
          <a:blipFill>
            <a:blip r:embed="rId2" cstate="print"/>
            <a:stretch>
              <a:fillRect/>
            </a:stretch>
          </a:blipFill>
        </p:spPr>
        <p:txBody>
          <a:bodyPr wrap="square" lIns="0" tIns="0" rIns="0" bIns="0" rtlCol="0"/>
          <a:lstStyle/>
          <a:p>
            <a:endParaRPr sz="1800"/>
          </a:p>
        </p:txBody>
      </p:sp>
      <p:sp>
        <p:nvSpPr>
          <p:cNvPr id="2" name="Holder 2"/>
          <p:cNvSpPr>
            <a:spLocks noGrp="1"/>
          </p:cNvSpPr>
          <p:nvPr>
            <p:ph type="title"/>
          </p:nvPr>
        </p:nvSpPr>
        <p:spPr/>
        <p:txBody>
          <a:bodyPr lIns="0" tIns="0" rIns="0" bIns="0"/>
          <a:lstStyle>
            <a:lvl1pPr>
              <a:defRPr sz="3200" b="1" i="0">
                <a:solidFill>
                  <a:srgbClr val="500050"/>
                </a:solidFill>
                <a:latin typeface="Times New Roman"/>
                <a:cs typeface="Times New Roman"/>
              </a:defRPr>
            </a:lvl1pPr>
          </a:lstStyle>
          <a:p>
            <a:endParaRPr/>
          </a:p>
        </p:txBody>
      </p:sp>
      <p:sp>
        <p:nvSpPr>
          <p:cNvPr id="3" name="Holder 3"/>
          <p:cNvSpPr>
            <a:spLocks noGrp="1"/>
          </p:cNvSpPr>
          <p:nvPr>
            <p:ph type="ftr" sz="quarter" idx="5"/>
          </p:nvPr>
        </p:nvSpPr>
        <p:spPr/>
        <p:txBody>
          <a:bodyPr lIns="0" tIns="0" rIns="0" bIns="0"/>
          <a:lstStyle>
            <a:lvl1pPr>
              <a:defRPr sz="1000" b="0" i="0">
                <a:solidFill>
                  <a:srgbClr val="600060"/>
                </a:solidFill>
                <a:latin typeface="Arial"/>
                <a:cs typeface="Arial"/>
              </a:defRPr>
            </a:lvl1pPr>
          </a:lstStyle>
          <a:p>
            <a:pPr marL="12700">
              <a:spcBef>
                <a:spcPts val="10"/>
              </a:spcBef>
            </a:pPr>
            <a:r>
              <a:rPr lang="en-GB" spc="5" smtClean="0"/>
              <a:t>PIPA</a:t>
            </a:r>
            <a:r>
              <a:rPr lang="en-GB" spc="-70" smtClean="0"/>
              <a:t> </a:t>
            </a:r>
            <a:r>
              <a:rPr lang="en-GB" smtClean="0"/>
              <a:t>Tourism</a:t>
            </a:r>
            <a:r>
              <a:rPr lang="en-GB" spc="-20" smtClean="0"/>
              <a:t> </a:t>
            </a:r>
            <a:r>
              <a:rPr lang="en-GB" spc="10" smtClean="0"/>
              <a:t>value</a:t>
            </a:r>
            <a:r>
              <a:rPr lang="en-GB" spc="-100" smtClean="0"/>
              <a:t> </a:t>
            </a:r>
            <a:r>
              <a:rPr lang="en-GB" spc="-5" smtClean="0"/>
              <a:t>proposition</a:t>
            </a:r>
            <a:r>
              <a:rPr lang="en-GB" spc="-50" smtClean="0"/>
              <a:t> </a:t>
            </a:r>
            <a:r>
              <a:rPr lang="en-GB" smtClean="0"/>
              <a:t>Aug</a:t>
            </a:r>
            <a:r>
              <a:rPr lang="en-GB" spc="-30" smtClean="0"/>
              <a:t> </a:t>
            </a:r>
            <a:r>
              <a:rPr lang="en-GB" spc="-5" smtClean="0"/>
              <a:t>2016</a:t>
            </a:r>
            <a:endParaRPr lang="en-GB" spc="-5"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11/1/2020</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000" b="0" i="0">
                <a:solidFill>
                  <a:srgbClr val="600060"/>
                </a:solidFill>
                <a:latin typeface="Arial"/>
                <a:cs typeface="Arial"/>
              </a:defRPr>
            </a:lvl1pPr>
          </a:lstStyle>
          <a:p>
            <a:pPr marL="12700">
              <a:spcBef>
                <a:spcPts val="10"/>
              </a:spcBef>
            </a:pPr>
            <a:r>
              <a:rPr lang="en-GB" spc="5" smtClean="0"/>
              <a:t>PIPA</a:t>
            </a:r>
            <a:r>
              <a:rPr lang="en-GB" spc="-70" smtClean="0"/>
              <a:t> </a:t>
            </a:r>
            <a:r>
              <a:rPr lang="en-GB" smtClean="0"/>
              <a:t>Tourism</a:t>
            </a:r>
            <a:r>
              <a:rPr lang="en-GB" spc="-20" smtClean="0"/>
              <a:t> </a:t>
            </a:r>
            <a:r>
              <a:rPr lang="en-GB" spc="10" smtClean="0"/>
              <a:t>value</a:t>
            </a:r>
            <a:r>
              <a:rPr lang="en-GB" spc="-100" smtClean="0"/>
              <a:t> </a:t>
            </a:r>
            <a:r>
              <a:rPr lang="en-GB" spc="-5" smtClean="0"/>
              <a:t>proposition</a:t>
            </a:r>
            <a:r>
              <a:rPr lang="en-GB" spc="-50" smtClean="0"/>
              <a:t> </a:t>
            </a:r>
            <a:r>
              <a:rPr lang="en-GB" smtClean="0"/>
              <a:t>Aug</a:t>
            </a:r>
            <a:r>
              <a:rPr lang="en-GB" spc="-30" smtClean="0"/>
              <a:t> </a:t>
            </a:r>
            <a:r>
              <a:rPr lang="en-GB" spc="-5" smtClean="0"/>
              <a:t>2016</a:t>
            </a:r>
            <a:endParaRPr lang="en-GB" spc="-5"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11/1/2020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858000"/>
          </a:xfrm>
          <a:custGeom>
            <a:avLst/>
            <a:gdLst/>
            <a:ahLst/>
            <a:cxnLst/>
            <a:rect l="l" t="t" r="r" b="b"/>
            <a:pathLst>
              <a:path w="9144000" h="6858000">
                <a:moveTo>
                  <a:pt x="9144000" y="0"/>
                </a:moveTo>
                <a:lnTo>
                  <a:pt x="0" y="0"/>
                </a:lnTo>
                <a:lnTo>
                  <a:pt x="0" y="6858000"/>
                </a:lnTo>
                <a:lnTo>
                  <a:pt x="9144000" y="6858000"/>
                </a:lnTo>
                <a:lnTo>
                  <a:pt x="9144000" y="0"/>
                </a:lnTo>
                <a:close/>
              </a:path>
            </a:pathLst>
          </a:custGeom>
          <a:solidFill>
            <a:srgbClr val="FFFFE0"/>
          </a:solidFill>
        </p:spPr>
        <p:txBody>
          <a:bodyPr wrap="square" lIns="0" tIns="0" rIns="0" bIns="0" rtlCol="0"/>
          <a:lstStyle/>
          <a:p>
            <a:endParaRPr sz="1800"/>
          </a:p>
        </p:txBody>
      </p:sp>
      <p:sp>
        <p:nvSpPr>
          <p:cNvPr id="17" name="bg object 17"/>
          <p:cNvSpPr/>
          <p:nvPr/>
        </p:nvSpPr>
        <p:spPr>
          <a:xfrm>
            <a:off x="0" y="0"/>
            <a:ext cx="812800" cy="4876800"/>
          </a:xfrm>
          <a:custGeom>
            <a:avLst/>
            <a:gdLst/>
            <a:ahLst/>
            <a:cxnLst/>
            <a:rect l="l" t="t" r="r" b="b"/>
            <a:pathLst>
              <a:path w="609600" h="4876800">
                <a:moveTo>
                  <a:pt x="609600" y="0"/>
                </a:moveTo>
                <a:lnTo>
                  <a:pt x="0" y="0"/>
                </a:lnTo>
                <a:lnTo>
                  <a:pt x="0" y="4876800"/>
                </a:lnTo>
                <a:lnTo>
                  <a:pt x="609600" y="4876800"/>
                </a:lnTo>
                <a:lnTo>
                  <a:pt x="609600" y="0"/>
                </a:lnTo>
                <a:close/>
              </a:path>
            </a:pathLst>
          </a:custGeom>
          <a:solidFill>
            <a:srgbClr val="FF9900">
              <a:alpha val="50979"/>
            </a:srgbClr>
          </a:solidFill>
        </p:spPr>
        <p:txBody>
          <a:bodyPr wrap="square" lIns="0" tIns="0" rIns="0" bIns="0" rtlCol="0"/>
          <a:lstStyle/>
          <a:p>
            <a:endParaRPr sz="1800"/>
          </a:p>
        </p:txBody>
      </p:sp>
      <p:sp>
        <p:nvSpPr>
          <p:cNvPr id="18" name="bg object 18"/>
          <p:cNvSpPr/>
          <p:nvPr/>
        </p:nvSpPr>
        <p:spPr>
          <a:xfrm>
            <a:off x="9144000" y="1371663"/>
            <a:ext cx="2438400" cy="182880"/>
          </a:xfrm>
          <a:custGeom>
            <a:avLst/>
            <a:gdLst/>
            <a:ahLst/>
            <a:cxnLst/>
            <a:rect l="l" t="t" r="r" b="b"/>
            <a:pathLst>
              <a:path w="1828800" h="182880">
                <a:moveTo>
                  <a:pt x="1828800" y="0"/>
                </a:moveTo>
                <a:lnTo>
                  <a:pt x="0" y="0"/>
                </a:lnTo>
                <a:lnTo>
                  <a:pt x="0" y="182562"/>
                </a:lnTo>
                <a:lnTo>
                  <a:pt x="1828800" y="182562"/>
                </a:lnTo>
                <a:lnTo>
                  <a:pt x="1828800" y="0"/>
                </a:lnTo>
                <a:close/>
              </a:path>
            </a:pathLst>
          </a:custGeom>
          <a:solidFill>
            <a:srgbClr val="B1B1B1"/>
          </a:solidFill>
        </p:spPr>
        <p:txBody>
          <a:bodyPr wrap="square" lIns="0" tIns="0" rIns="0" bIns="0" rtlCol="0"/>
          <a:lstStyle/>
          <a:p>
            <a:endParaRPr sz="1800"/>
          </a:p>
        </p:txBody>
      </p:sp>
      <p:sp>
        <p:nvSpPr>
          <p:cNvPr id="19" name="bg object 19"/>
          <p:cNvSpPr/>
          <p:nvPr/>
        </p:nvSpPr>
        <p:spPr>
          <a:xfrm>
            <a:off x="508000" y="1447800"/>
            <a:ext cx="11074400" cy="0"/>
          </a:xfrm>
          <a:custGeom>
            <a:avLst/>
            <a:gdLst/>
            <a:ahLst/>
            <a:cxnLst/>
            <a:rect l="l" t="t" r="r" b="b"/>
            <a:pathLst>
              <a:path w="8305800">
                <a:moveTo>
                  <a:pt x="0" y="0"/>
                </a:moveTo>
                <a:lnTo>
                  <a:pt x="8305800" y="0"/>
                </a:lnTo>
              </a:path>
            </a:pathLst>
          </a:custGeom>
          <a:ln w="31750">
            <a:solidFill>
              <a:srgbClr val="330033"/>
            </a:solidFill>
          </a:ln>
        </p:spPr>
        <p:txBody>
          <a:bodyPr wrap="square" lIns="0" tIns="0" rIns="0" bIns="0" rtlCol="0"/>
          <a:lstStyle/>
          <a:p>
            <a:endParaRPr sz="1800"/>
          </a:p>
        </p:txBody>
      </p:sp>
      <p:sp>
        <p:nvSpPr>
          <p:cNvPr id="20" name="bg object 20"/>
          <p:cNvSpPr/>
          <p:nvPr/>
        </p:nvSpPr>
        <p:spPr>
          <a:xfrm>
            <a:off x="0" y="4854575"/>
            <a:ext cx="812800" cy="44450"/>
          </a:xfrm>
          <a:custGeom>
            <a:avLst/>
            <a:gdLst/>
            <a:ahLst/>
            <a:cxnLst/>
            <a:rect l="l" t="t" r="r" b="b"/>
            <a:pathLst>
              <a:path w="609600" h="44450">
                <a:moveTo>
                  <a:pt x="0" y="44450"/>
                </a:moveTo>
                <a:lnTo>
                  <a:pt x="609600" y="44450"/>
                </a:lnTo>
                <a:lnTo>
                  <a:pt x="609600" y="0"/>
                </a:lnTo>
                <a:lnTo>
                  <a:pt x="0" y="0"/>
                </a:lnTo>
                <a:lnTo>
                  <a:pt x="0" y="44450"/>
                </a:lnTo>
                <a:close/>
              </a:path>
            </a:pathLst>
          </a:custGeom>
          <a:solidFill>
            <a:srgbClr val="330033"/>
          </a:solidFill>
        </p:spPr>
        <p:txBody>
          <a:bodyPr wrap="square" lIns="0" tIns="0" rIns="0" bIns="0" rtlCol="0"/>
          <a:lstStyle/>
          <a:p>
            <a:endParaRPr sz="1800"/>
          </a:p>
        </p:txBody>
      </p:sp>
      <p:sp>
        <p:nvSpPr>
          <p:cNvPr id="2" name="Holder 2"/>
          <p:cNvSpPr>
            <a:spLocks noGrp="1"/>
          </p:cNvSpPr>
          <p:nvPr>
            <p:ph type="title"/>
          </p:nvPr>
        </p:nvSpPr>
        <p:spPr>
          <a:xfrm>
            <a:off x="728945" y="336881"/>
            <a:ext cx="10734107" cy="492443"/>
          </a:xfrm>
          <a:prstGeom prst="rect">
            <a:avLst/>
          </a:prstGeom>
        </p:spPr>
        <p:txBody>
          <a:bodyPr wrap="square" lIns="0" tIns="0" rIns="0" bIns="0">
            <a:spAutoFit/>
          </a:bodyPr>
          <a:lstStyle>
            <a:lvl1pPr>
              <a:defRPr sz="3200" b="1" i="0">
                <a:solidFill>
                  <a:srgbClr val="500050"/>
                </a:solidFill>
                <a:latin typeface="Times New Roman"/>
                <a:cs typeface="Times New Roman"/>
              </a:defRPr>
            </a:lvl1pPr>
          </a:lstStyle>
          <a:p>
            <a:endParaRPr/>
          </a:p>
        </p:txBody>
      </p:sp>
      <p:sp>
        <p:nvSpPr>
          <p:cNvPr id="3" name="Holder 3"/>
          <p:cNvSpPr>
            <a:spLocks noGrp="1"/>
          </p:cNvSpPr>
          <p:nvPr>
            <p:ph type="body" idx="1"/>
          </p:nvPr>
        </p:nvSpPr>
        <p:spPr>
          <a:xfrm>
            <a:off x="905934" y="1974850"/>
            <a:ext cx="10872893" cy="27699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085674" y="6657172"/>
            <a:ext cx="3156372" cy="153888"/>
          </a:xfrm>
          <a:prstGeom prst="rect">
            <a:avLst/>
          </a:prstGeom>
        </p:spPr>
        <p:txBody>
          <a:bodyPr wrap="square" lIns="0" tIns="0" rIns="0" bIns="0">
            <a:spAutoFit/>
          </a:bodyPr>
          <a:lstStyle>
            <a:lvl1pPr>
              <a:defRPr sz="1000" b="0" i="0">
                <a:solidFill>
                  <a:srgbClr val="600060"/>
                </a:solidFill>
                <a:latin typeface="Arial"/>
                <a:cs typeface="Arial"/>
              </a:defRPr>
            </a:lvl1pPr>
          </a:lstStyle>
          <a:p>
            <a:pPr marL="12700">
              <a:spcBef>
                <a:spcPts val="10"/>
              </a:spcBef>
            </a:pPr>
            <a:r>
              <a:rPr lang="en-GB" spc="5" smtClean="0"/>
              <a:t>PIPA</a:t>
            </a:r>
            <a:r>
              <a:rPr lang="en-GB" spc="-70" smtClean="0"/>
              <a:t> </a:t>
            </a:r>
            <a:r>
              <a:rPr lang="en-GB" smtClean="0"/>
              <a:t>Tourism</a:t>
            </a:r>
            <a:r>
              <a:rPr lang="en-GB" spc="-20" smtClean="0"/>
              <a:t> </a:t>
            </a:r>
            <a:r>
              <a:rPr lang="en-GB" spc="10" smtClean="0"/>
              <a:t>value</a:t>
            </a:r>
            <a:r>
              <a:rPr lang="en-GB" spc="-100" smtClean="0"/>
              <a:t> </a:t>
            </a:r>
            <a:r>
              <a:rPr lang="en-GB" spc="-5" smtClean="0"/>
              <a:t>proposition</a:t>
            </a:r>
            <a:r>
              <a:rPr lang="en-GB" spc="-50" smtClean="0"/>
              <a:t> </a:t>
            </a:r>
            <a:r>
              <a:rPr lang="en-GB" smtClean="0"/>
              <a:t>Aug</a:t>
            </a:r>
            <a:r>
              <a:rPr lang="en-GB" spc="-30" smtClean="0"/>
              <a:t> </a:t>
            </a:r>
            <a:r>
              <a:rPr lang="en-GB" spc="-5" smtClean="0"/>
              <a:t>2016</a:t>
            </a:r>
            <a:endParaRPr lang="en-GB" spc="-5" dirty="0"/>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11/1/2020</a:t>
            </a:fld>
            <a:endParaRPr lang="en-US"/>
          </a:p>
        </p:txBody>
      </p:sp>
      <p:sp>
        <p:nvSpPr>
          <p:cNvPr id="6" name="Holder 6"/>
          <p:cNvSpPr>
            <a:spLocks noGrp="1"/>
          </p:cNvSpPr>
          <p:nvPr>
            <p:ph type="sldNum" sz="quarter" idx="7"/>
          </p:nvPr>
        </p:nvSpPr>
        <p:spPr>
          <a:xfrm>
            <a:off x="8778240" y="6377940"/>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hyperlink" Target="https://www.facebook.com/InvestInPalestine/?__cft__%5b0%5d=AZWoffWvZD2usB1LqbTBNeLUE2EtG5aiRuhG9Z9fkL_fMzZnH1hJY9V2G4FrhiggFYX4RehJBlPLi9XsZuWupdO30AkSErIB_ULIe_72BtTyav9ccqjPcU_VXVyDMSpLlRUJbnC4MYtizbB4rY44BYsj4rUEgjD6PRyWHhAxP8PhmA&amp;__tn__=-UC,P-R" TargetMode="External"/><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4.jpg"/><Relationship Id="rId11" Type="http://schemas.openxmlformats.org/officeDocument/2006/relationships/image" Target="../media/image19.png"/><Relationship Id="rId5" Type="http://schemas.openxmlformats.org/officeDocument/2006/relationships/hyperlink" Target="mailto:info@pipa.gov.ps" TargetMode="External"/><Relationship Id="rId10" Type="http://schemas.openxmlformats.org/officeDocument/2006/relationships/image" Target="../media/image18.png"/><Relationship Id="rId4" Type="http://schemas.openxmlformats.org/officeDocument/2006/relationships/hyperlink" Target="http://www.pipa.gov.ps/" TargetMode="External"/><Relationship Id="rId9"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xfrm>
            <a:off x="2895600" y="4953001"/>
            <a:ext cx="7933690" cy="996427"/>
          </a:xfrm>
          <a:prstGeom prst="rect">
            <a:avLst/>
          </a:prstGeom>
        </p:spPr>
        <p:txBody>
          <a:bodyPr vert="horz" wrap="square" lIns="0" tIns="11430" rIns="0" bIns="0" rtlCol="0">
            <a:spAutoFit/>
          </a:bodyPr>
          <a:lstStyle/>
          <a:p>
            <a:pPr algn="ctr"/>
            <a:r>
              <a:rPr lang="en-US" u="sng" dirty="0">
                <a:solidFill>
                  <a:srgbClr val="002060"/>
                </a:solidFill>
              </a:rPr>
              <a:t>The emergency procedures that Palestine followed to face COVID-19</a:t>
            </a:r>
            <a:endParaRPr lang="en-US" dirty="0">
              <a:solidFill>
                <a:srgbClr val="002060"/>
              </a:solidFill>
            </a:endParaRPr>
          </a:p>
        </p:txBody>
      </p:sp>
      <p:sp>
        <p:nvSpPr>
          <p:cNvPr id="3" name="object 3"/>
          <p:cNvSpPr txBox="1">
            <a:spLocks noGrp="1"/>
          </p:cNvSpPr>
          <p:nvPr>
            <p:ph type="subTitle" idx="4"/>
          </p:nvPr>
        </p:nvSpPr>
        <p:spPr>
          <a:xfrm>
            <a:off x="3962401" y="3716881"/>
            <a:ext cx="4527041" cy="529247"/>
          </a:xfrm>
          <a:prstGeom prst="rect">
            <a:avLst/>
          </a:prstGeom>
        </p:spPr>
        <p:txBody>
          <a:bodyPr vert="horz" wrap="square" lIns="0" tIns="12065" rIns="0" bIns="0" rtlCol="0">
            <a:spAutoFit/>
          </a:bodyPr>
          <a:lstStyle/>
          <a:p>
            <a:pPr marL="1463040" marR="5080" indent="-688975">
              <a:lnSpc>
                <a:spcPct val="120100"/>
              </a:lnSpc>
              <a:spcBef>
                <a:spcPts val="95"/>
              </a:spcBef>
            </a:pPr>
            <a:r>
              <a:rPr spc="5" dirty="0"/>
              <a:t>Building a </a:t>
            </a:r>
            <a:r>
              <a:rPr dirty="0"/>
              <a:t>Better</a:t>
            </a:r>
            <a:r>
              <a:rPr spc="-204" dirty="0"/>
              <a:t> </a:t>
            </a:r>
            <a:r>
              <a:rPr dirty="0"/>
              <a:t>Future </a:t>
            </a:r>
            <a:endParaRPr spc="5" dirty="0"/>
          </a:p>
        </p:txBody>
      </p:sp>
      <p:sp>
        <p:nvSpPr>
          <p:cNvPr id="4" name="object 4"/>
          <p:cNvSpPr/>
          <p:nvPr/>
        </p:nvSpPr>
        <p:spPr>
          <a:xfrm>
            <a:off x="5562600" y="2660067"/>
            <a:ext cx="1600200" cy="914400"/>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914400" y="1219200"/>
            <a:ext cx="1981200" cy="1447800"/>
          </a:xfrm>
          <a:prstGeom prst="rect">
            <a:avLst/>
          </a:prstGeom>
          <a:blipFill>
            <a:blip r:embed="rId3" cstate="print"/>
            <a:stretch>
              <a:fillRect/>
            </a:stretch>
          </a:blipFill>
        </p:spPr>
        <p:txBody>
          <a:bodyPr wrap="square" lIns="0" tIns="0" rIns="0" bIns="0" rtlCol="0"/>
          <a:lstStyle/>
          <a:p>
            <a:endParaRPr/>
          </a:p>
        </p:txBody>
      </p:sp>
      <p:sp>
        <p:nvSpPr>
          <p:cNvPr id="6" name="TextBox 5"/>
          <p:cNvSpPr txBox="1"/>
          <p:nvPr/>
        </p:nvSpPr>
        <p:spPr>
          <a:xfrm>
            <a:off x="3429001" y="1546886"/>
            <a:ext cx="7131055" cy="584775"/>
          </a:xfrm>
          <a:prstGeom prst="rect">
            <a:avLst/>
          </a:prstGeom>
          <a:noFill/>
        </p:spPr>
        <p:txBody>
          <a:bodyPr wrap="none" rtlCol="0">
            <a:spAutoFit/>
          </a:bodyPr>
          <a:lstStyle/>
          <a:p>
            <a:r>
              <a:rPr lang="en-US" sz="3200" dirty="0">
                <a:solidFill>
                  <a:srgbClr val="002060"/>
                </a:solidFill>
              </a:rPr>
              <a:t>Palestinian Investment Promotion Agency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Text Placeholder 2"/>
          <p:cNvSpPr>
            <a:spLocks noGrp="1"/>
          </p:cNvSpPr>
          <p:nvPr>
            <p:ph type="body" idx="1"/>
          </p:nvPr>
        </p:nvSpPr>
        <p:spPr/>
        <p:txBody>
          <a:bodyPr/>
          <a:lstStyle/>
          <a:p>
            <a:endParaRPr lang="en-GB"/>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Tree>
    <p:extLst>
      <p:ext uri="{BB962C8B-B14F-4D97-AF65-F5344CB8AC3E}">
        <p14:creationId xmlns:p14="http://schemas.microsoft.com/office/powerpoint/2010/main" val="2472920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874"/>
            <a:ext cx="12192000" cy="6854252"/>
          </a:xfrm>
          <a:prstGeom prst="rect">
            <a:avLst/>
          </a:prstGeom>
        </p:spPr>
      </p:pic>
    </p:spTree>
    <p:extLst>
      <p:ext uri="{BB962C8B-B14F-4D97-AF65-F5344CB8AC3E}">
        <p14:creationId xmlns:p14="http://schemas.microsoft.com/office/powerpoint/2010/main" val="1060489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267826" y="6053136"/>
            <a:ext cx="1323975" cy="728662"/>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1440165" y="1524000"/>
            <a:ext cx="4466033" cy="4919295"/>
          </a:xfrm>
          <a:prstGeom prst="rect">
            <a:avLst/>
          </a:prstGeom>
        </p:spPr>
        <p:txBody>
          <a:bodyPr vert="horz" wrap="square" lIns="0" tIns="12700" rIns="0" bIns="0" rtlCol="0">
            <a:spAutoFit/>
          </a:bodyPr>
          <a:lstStyle/>
          <a:p>
            <a:pPr marL="12700" marR="5080">
              <a:spcBef>
                <a:spcPts val="100"/>
              </a:spcBef>
            </a:pPr>
            <a:r>
              <a:rPr sz="2400" dirty="0">
                <a:solidFill>
                  <a:srgbClr val="002060"/>
                </a:solidFill>
                <a:latin typeface="Times New Roman"/>
                <a:cs typeface="Times New Roman"/>
              </a:rPr>
              <a:t>Palestinian </a:t>
            </a:r>
            <a:r>
              <a:rPr sz="2400" spc="-10" dirty="0">
                <a:solidFill>
                  <a:srgbClr val="002060"/>
                </a:solidFill>
                <a:latin typeface="Times New Roman"/>
                <a:cs typeface="Times New Roman"/>
              </a:rPr>
              <a:t>Investment  </a:t>
            </a:r>
            <a:r>
              <a:rPr sz="2400" dirty="0">
                <a:solidFill>
                  <a:srgbClr val="002060"/>
                </a:solidFill>
                <a:latin typeface="Times New Roman"/>
                <a:cs typeface="Times New Roman"/>
              </a:rPr>
              <a:t>Promotion </a:t>
            </a:r>
            <a:r>
              <a:rPr sz="2400" spc="-10" dirty="0">
                <a:solidFill>
                  <a:srgbClr val="002060"/>
                </a:solidFill>
                <a:latin typeface="Times New Roman"/>
                <a:cs typeface="Times New Roman"/>
              </a:rPr>
              <a:t>Agency</a:t>
            </a:r>
            <a:r>
              <a:rPr sz="2400" spc="-80" dirty="0">
                <a:solidFill>
                  <a:srgbClr val="002060"/>
                </a:solidFill>
                <a:latin typeface="Times New Roman"/>
                <a:cs typeface="Times New Roman"/>
              </a:rPr>
              <a:t> </a:t>
            </a:r>
            <a:r>
              <a:rPr sz="2400" spc="-15" dirty="0">
                <a:solidFill>
                  <a:srgbClr val="002060"/>
                </a:solidFill>
                <a:latin typeface="Times New Roman"/>
                <a:cs typeface="Times New Roman"/>
              </a:rPr>
              <a:t>“PIPA</a:t>
            </a:r>
            <a:r>
              <a:rPr sz="2400" spc="-15" dirty="0" smtClean="0">
                <a:solidFill>
                  <a:srgbClr val="002060"/>
                </a:solidFill>
                <a:latin typeface="Times New Roman"/>
                <a:cs typeface="Times New Roman"/>
              </a:rPr>
              <a:t>”</a:t>
            </a:r>
            <a:endParaRPr lang="en-US" sz="2400" dirty="0">
              <a:solidFill>
                <a:srgbClr val="002060"/>
              </a:solidFill>
              <a:latin typeface="Times New Roman"/>
              <a:cs typeface="Times New Roman"/>
            </a:endParaRPr>
          </a:p>
          <a:p>
            <a:pPr marL="12700" marR="5080">
              <a:spcBef>
                <a:spcPts val="100"/>
              </a:spcBef>
            </a:pPr>
            <a:endParaRPr dirty="0">
              <a:solidFill>
                <a:srgbClr val="002060"/>
              </a:solidFill>
              <a:latin typeface="Times New Roman"/>
              <a:cs typeface="Times New Roman"/>
            </a:endParaRPr>
          </a:p>
          <a:p>
            <a:pPr marL="12700" marR="104775"/>
            <a:r>
              <a:rPr lang="en-US" dirty="0" smtClean="0">
                <a:solidFill>
                  <a:srgbClr val="002060"/>
                </a:solidFill>
                <a:latin typeface="Times New Roman"/>
                <a:cs typeface="Times New Roman"/>
              </a:rPr>
              <a:t> </a:t>
            </a:r>
            <a:r>
              <a:rPr dirty="0" smtClean="0">
                <a:solidFill>
                  <a:srgbClr val="002060"/>
                </a:solidFill>
                <a:latin typeface="Times New Roman"/>
                <a:cs typeface="Times New Roman"/>
              </a:rPr>
              <a:t>P.O</a:t>
            </a:r>
            <a:r>
              <a:rPr dirty="0">
                <a:solidFill>
                  <a:srgbClr val="002060"/>
                </a:solidFill>
                <a:latin typeface="Times New Roman"/>
                <a:cs typeface="Times New Roman"/>
              </a:rPr>
              <a:t>. </a:t>
            </a:r>
            <a:r>
              <a:rPr spc="-10" dirty="0">
                <a:solidFill>
                  <a:srgbClr val="002060"/>
                </a:solidFill>
                <a:latin typeface="Times New Roman"/>
                <a:cs typeface="Times New Roman"/>
              </a:rPr>
              <a:t>Box </a:t>
            </a:r>
            <a:r>
              <a:rPr dirty="0">
                <a:solidFill>
                  <a:srgbClr val="002060"/>
                </a:solidFill>
                <a:latin typeface="Times New Roman"/>
                <a:cs typeface="Times New Roman"/>
              </a:rPr>
              <a:t>1984,</a:t>
            </a:r>
            <a:r>
              <a:rPr spc="-50" dirty="0">
                <a:solidFill>
                  <a:srgbClr val="002060"/>
                </a:solidFill>
                <a:latin typeface="Times New Roman"/>
                <a:cs typeface="Times New Roman"/>
              </a:rPr>
              <a:t> </a:t>
            </a:r>
            <a:r>
              <a:rPr spc="-5" dirty="0">
                <a:solidFill>
                  <a:srgbClr val="002060"/>
                </a:solidFill>
                <a:latin typeface="Times New Roman"/>
                <a:cs typeface="Times New Roman"/>
              </a:rPr>
              <a:t>Ramallah,  Palestine</a:t>
            </a:r>
            <a:endParaRPr dirty="0">
              <a:solidFill>
                <a:srgbClr val="002060"/>
              </a:solidFill>
              <a:latin typeface="Times New Roman"/>
              <a:cs typeface="Times New Roman"/>
            </a:endParaRPr>
          </a:p>
          <a:p>
            <a:pPr>
              <a:spcBef>
                <a:spcPts val="10"/>
              </a:spcBef>
            </a:pPr>
            <a:endParaRPr dirty="0">
              <a:solidFill>
                <a:srgbClr val="002060"/>
              </a:solidFill>
              <a:latin typeface="Times New Roman"/>
              <a:cs typeface="Times New Roman"/>
            </a:endParaRPr>
          </a:p>
          <a:p>
            <a:pPr marL="12700"/>
            <a:r>
              <a:rPr spc="-5" dirty="0">
                <a:solidFill>
                  <a:srgbClr val="002060"/>
                </a:solidFill>
                <a:latin typeface="Times New Roman"/>
                <a:cs typeface="Times New Roman"/>
              </a:rPr>
              <a:t>Tel: </a:t>
            </a:r>
            <a:r>
              <a:rPr dirty="0">
                <a:solidFill>
                  <a:srgbClr val="002060"/>
                </a:solidFill>
                <a:latin typeface="Times New Roman"/>
                <a:cs typeface="Times New Roman"/>
              </a:rPr>
              <a:t>+970</a:t>
            </a:r>
            <a:r>
              <a:rPr spc="-45" dirty="0">
                <a:solidFill>
                  <a:srgbClr val="002060"/>
                </a:solidFill>
                <a:latin typeface="Times New Roman"/>
                <a:cs typeface="Times New Roman"/>
              </a:rPr>
              <a:t> </a:t>
            </a:r>
            <a:r>
              <a:rPr dirty="0" smtClean="0">
                <a:solidFill>
                  <a:srgbClr val="002060"/>
                </a:solidFill>
                <a:latin typeface="Times New Roman"/>
                <a:cs typeface="Times New Roman"/>
              </a:rPr>
              <a:t>22988791/2</a:t>
            </a:r>
            <a:endParaRPr lang="en-US" dirty="0" smtClean="0">
              <a:solidFill>
                <a:srgbClr val="002060"/>
              </a:solidFill>
              <a:latin typeface="Times New Roman"/>
              <a:cs typeface="Times New Roman"/>
            </a:endParaRPr>
          </a:p>
          <a:p>
            <a:pPr marL="12700"/>
            <a:endParaRPr dirty="0">
              <a:solidFill>
                <a:srgbClr val="002060"/>
              </a:solidFill>
              <a:latin typeface="Times New Roman"/>
              <a:cs typeface="Times New Roman"/>
            </a:endParaRPr>
          </a:p>
          <a:p>
            <a:pPr marL="12700"/>
            <a:r>
              <a:rPr spc="-5" dirty="0">
                <a:solidFill>
                  <a:srgbClr val="002060"/>
                </a:solidFill>
                <a:latin typeface="Times New Roman"/>
                <a:cs typeface="Times New Roman"/>
              </a:rPr>
              <a:t>Fax: +970</a:t>
            </a:r>
            <a:r>
              <a:rPr spc="-90" dirty="0">
                <a:solidFill>
                  <a:srgbClr val="002060"/>
                </a:solidFill>
                <a:latin typeface="Times New Roman"/>
                <a:cs typeface="Times New Roman"/>
              </a:rPr>
              <a:t> </a:t>
            </a:r>
            <a:r>
              <a:rPr dirty="0" smtClean="0">
                <a:solidFill>
                  <a:srgbClr val="002060"/>
                </a:solidFill>
                <a:latin typeface="Times New Roman"/>
                <a:cs typeface="Times New Roman"/>
              </a:rPr>
              <a:t>22988793</a:t>
            </a:r>
            <a:endParaRPr lang="en-US" dirty="0" smtClean="0">
              <a:solidFill>
                <a:srgbClr val="002060"/>
              </a:solidFill>
              <a:latin typeface="Times New Roman"/>
              <a:cs typeface="Times New Roman"/>
            </a:endParaRPr>
          </a:p>
          <a:p>
            <a:pPr marL="12700"/>
            <a:endParaRPr lang="en-US" dirty="0" smtClean="0">
              <a:solidFill>
                <a:srgbClr val="002060"/>
              </a:solidFill>
              <a:latin typeface="Times New Roman"/>
              <a:cs typeface="Times New Roman"/>
            </a:endParaRPr>
          </a:p>
          <a:p>
            <a:pPr marL="12700"/>
            <a:r>
              <a:rPr lang="en-US" dirty="0" smtClean="0">
                <a:solidFill>
                  <a:srgbClr val="002060"/>
                </a:solidFill>
                <a:latin typeface="Times New Roman"/>
                <a:cs typeface="Times New Roman"/>
              </a:rPr>
              <a:t>1800   250  250</a:t>
            </a:r>
          </a:p>
          <a:p>
            <a:pPr marL="12700"/>
            <a:endParaRPr lang="en-US" dirty="0" smtClean="0">
              <a:solidFill>
                <a:srgbClr val="002060"/>
              </a:solidFill>
              <a:latin typeface="Times New Roman"/>
              <a:cs typeface="Times New Roman"/>
            </a:endParaRPr>
          </a:p>
          <a:p>
            <a:pPr lvl="0"/>
            <a:r>
              <a:rPr lang="en-GB" b="1" u="sng" dirty="0">
                <a:solidFill>
                  <a:srgbClr val="65676B"/>
                </a:solidFill>
                <a:latin typeface="inherit"/>
                <a:hlinkClick r:id="rId3"/>
              </a:rPr>
              <a:t>Invest in Palestine - PIPA </a:t>
            </a:r>
            <a:r>
              <a:rPr lang="ar-SA" b="1" u="sng" dirty="0">
                <a:solidFill>
                  <a:srgbClr val="65676B"/>
                </a:solidFill>
                <a:latin typeface="inherit"/>
                <a:hlinkClick r:id="rId3"/>
              </a:rPr>
              <a:t>إستثمر في فلسطين</a:t>
            </a:r>
            <a:endParaRPr lang="ar-SA" b="1" dirty="0">
              <a:solidFill>
                <a:srgbClr val="65676B"/>
              </a:solidFill>
              <a:latin typeface="inherit"/>
            </a:endParaRPr>
          </a:p>
          <a:p>
            <a:pPr marL="12700"/>
            <a:endParaRPr dirty="0">
              <a:solidFill>
                <a:srgbClr val="002060"/>
              </a:solidFill>
              <a:latin typeface="Times New Roman"/>
              <a:cs typeface="Times New Roman"/>
            </a:endParaRPr>
          </a:p>
          <a:p>
            <a:pPr>
              <a:spcBef>
                <a:spcPts val="5"/>
              </a:spcBef>
            </a:pPr>
            <a:endParaRPr dirty="0">
              <a:solidFill>
                <a:srgbClr val="002060"/>
              </a:solidFill>
              <a:latin typeface="Times New Roman"/>
              <a:cs typeface="Times New Roman"/>
            </a:endParaRPr>
          </a:p>
          <a:p>
            <a:pPr marL="12700"/>
            <a:r>
              <a:rPr spc="-5" dirty="0">
                <a:solidFill>
                  <a:srgbClr val="002060"/>
                </a:solidFill>
                <a:latin typeface="Times New Roman"/>
                <a:cs typeface="Times New Roman"/>
              </a:rPr>
              <a:t>portal: </a:t>
            </a:r>
            <a:r>
              <a:rPr u="heavy" spc="-5" dirty="0">
                <a:solidFill>
                  <a:srgbClr val="002060"/>
                </a:solidFill>
                <a:uFill>
                  <a:solidFill>
                    <a:srgbClr val="990033"/>
                  </a:solidFill>
                </a:uFill>
                <a:latin typeface="Times New Roman"/>
                <a:cs typeface="Times New Roman"/>
                <a:hlinkClick r:id="rId4"/>
              </a:rPr>
              <a:t>www.pipa.</a:t>
            </a:r>
            <a:r>
              <a:rPr u="heavy" spc="-55" dirty="0">
                <a:solidFill>
                  <a:srgbClr val="002060"/>
                </a:solidFill>
                <a:uFill>
                  <a:solidFill>
                    <a:srgbClr val="990033"/>
                  </a:solidFill>
                </a:uFill>
                <a:latin typeface="Times New Roman"/>
                <a:cs typeface="Times New Roman"/>
                <a:hlinkClick r:id="rId4"/>
              </a:rPr>
              <a:t> </a:t>
            </a:r>
            <a:r>
              <a:rPr lang="en-GB" u="heavy" spc="-5" dirty="0" smtClean="0">
                <a:solidFill>
                  <a:srgbClr val="002060"/>
                </a:solidFill>
                <a:uFill>
                  <a:solidFill>
                    <a:srgbClr val="990033"/>
                  </a:solidFill>
                </a:uFill>
                <a:latin typeface="Times New Roman"/>
                <a:cs typeface="Times New Roman"/>
                <a:hlinkClick r:id="rId4"/>
              </a:rPr>
              <a:t>P</a:t>
            </a:r>
            <a:r>
              <a:rPr u="heavy" spc="-5" dirty="0" smtClean="0">
                <a:solidFill>
                  <a:srgbClr val="002060"/>
                </a:solidFill>
                <a:uFill>
                  <a:solidFill>
                    <a:srgbClr val="990033"/>
                  </a:solidFill>
                </a:uFill>
                <a:latin typeface="Times New Roman"/>
                <a:cs typeface="Times New Roman"/>
                <a:hlinkClick r:id="rId4"/>
              </a:rPr>
              <a:t>s</a:t>
            </a:r>
            <a:endParaRPr lang="en-US" u="heavy" spc="-5" dirty="0" smtClean="0">
              <a:solidFill>
                <a:srgbClr val="002060"/>
              </a:solidFill>
              <a:uFill>
                <a:solidFill>
                  <a:srgbClr val="990033"/>
                </a:solidFill>
              </a:uFill>
              <a:latin typeface="Times New Roman"/>
              <a:cs typeface="Times New Roman"/>
            </a:endParaRPr>
          </a:p>
          <a:p>
            <a:pPr marL="12700"/>
            <a:endParaRPr dirty="0">
              <a:solidFill>
                <a:srgbClr val="002060"/>
              </a:solidFill>
              <a:latin typeface="Times New Roman"/>
              <a:cs typeface="Times New Roman"/>
            </a:endParaRPr>
          </a:p>
          <a:p>
            <a:pPr marL="12700">
              <a:spcBef>
                <a:spcPts val="5"/>
              </a:spcBef>
            </a:pPr>
            <a:r>
              <a:rPr spc="-5" dirty="0">
                <a:solidFill>
                  <a:srgbClr val="002060"/>
                </a:solidFill>
                <a:latin typeface="Times New Roman"/>
                <a:cs typeface="Times New Roman"/>
              </a:rPr>
              <a:t>e-mail:</a:t>
            </a:r>
            <a:r>
              <a:rPr spc="-55" dirty="0">
                <a:solidFill>
                  <a:srgbClr val="002060"/>
                </a:solidFill>
                <a:latin typeface="Times New Roman"/>
                <a:cs typeface="Times New Roman"/>
              </a:rPr>
              <a:t> </a:t>
            </a:r>
            <a:r>
              <a:rPr u="heavy" spc="-5" dirty="0">
                <a:solidFill>
                  <a:srgbClr val="002060"/>
                </a:solidFill>
                <a:uFill>
                  <a:solidFill>
                    <a:srgbClr val="990033"/>
                  </a:solidFill>
                </a:uFill>
                <a:latin typeface="Times New Roman"/>
                <a:cs typeface="Times New Roman"/>
                <a:hlinkClick r:id="rId5"/>
              </a:rPr>
              <a:t>info@pipa.gov.ps</a:t>
            </a:r>
            <a:endParaRPr dirty="0">
              <a:solidFill>
                <a:srgbClr val="002060"/>
              </a:solidFill>
              <a:latin typeface="Times New Roman"/>
              <a:cs typeface="Times New Roman"/>
            </a:endParaRPr>
          </a:p>
        </p:txBody>
      </p:sp>
      <p:sp>
        <p:nvSpPr>
          <p:cNvPr id="4" name="object 4"/>
          <p:cNvSpPr txBox="1">
            <a:spLocks noGrp="1"/>
          </p:cNvSpPr>
          <p:nvPr>
            <p:ph type="title"/>
          </p:nvPr>
        </p:nvSpPr>
        <p:spPr>
          <a:xfrm>
            <a:off x="2212644" y="23825"/>
            <a:ext cx="3653154" cy="1123950"/>
          </a:xfrm>
          <a:prstGeom prst="rect">
            <a:avLst/>
          </a:prstGeom>
        </p:spPr>
        <p:txBody>
          <a:bodyPr vert="horz" wrap="square" lIns="0" tIns="12700" rIns="0" bIns="0" rtlCol="0">
            <a:spAutoFit/>
          </a:bodyPr>
          <a:lstStyle/>
          <a:p>
            <a:pPr marL="12700" marR="5080" algn="just">
              <a:spcBef>
                <a:spcPts val="100"/>
              </a:spcBef>
            </a:pPr>
            <a:r>
              <a:rPr sz="2400" spc="-10" dirty="0">
                <a:solidFill>
                  <a:srgbClr val="002060"/>
                </a:solidFill>
              </a:rPr>
              <a:t>For </a:t>
            </a:r>
            <a:r>
              <a:rPr sz="2400" spc="-20" dirty="0">
                <a:solidFill>
                  <a:srgbClr val="002060"/>
                </a:solidFill>
              </a:rPr>
              <a:t>more </a:t>
            </a:r>
            <a:r>
              <a:rPr sz="2400" spc="-5" dirty="0">
                <a:solidFill>
                  <a:srgbClr val="002060"/>
                </a:solidFill>
              </a:rPr>
              <a:t>Information on  </a:t>
            </a:r>
            <a:r>
              <a:rPr sz="2400" dirty="0">
                <a:solidFill>
                  <a:srgbClr val="002060"/>
                </a:solidFill>
              </a:rPr>
              <a:t>investing in </a:t>
            </a:r>
            <a:r>
              <a:rPr sz="2400" spc="-5" dirty="0">
                <a:solidFill>
                  <a:srgbClr val="002060"/>
                </a:solidFill>
              </a:rPr>
              <a:t>Palestine </a:t>
            </a:r>
            <a:r>
              <a:rPr sz="2400" dirty="0">
                <a:solidFill>
                  <a:srgbClr val="002060"/>
                </a:solidFill>
              </a:rPr>
              <a:t>please  do not </a:t>
            </a:r>
            <a:r>
              <a:rPr sz="2400" spc="-5" dirty="0">
                <a:solidFill>
                  <a:srgbClr val="002060"/>
                </a:solidFill>
              </a:rPr>
              <a:t>hesitate to contact</a:t>
            </a:r>
            <a:r>
              <a:rPr sz="2400" spc="-40" dirty="0">
                <a:solidFill>
                  <a:srgbClr val="002060"/>
                </a:solidFill>
              </a:rPr>
              <a:t> </a:t>
            </a:r>
            <a:r>
              <a:rPr sz="2400" spc="5" dirty="0">
                <a:solidFill>
                  <a:srgbClr val="002060"/>
                </a:solidFill>
              </a:rPr>
              <a:t>us</a:t>
            </a:r>
            <a:endParaRPr sz="2400" dirty="0">
              <a:solidFill>
                <a:srgbClr val="002060"/>
              </a:solidFill>
            </a:endParaRPr>
          </a:p>
        </p:txBody>
      </p:sp>
      <p:grpSp>
        <p:nvGrpSpPr>
          <p:cNvPr id="5" name="object 5"/>
          <p:cNvGrpSpPr/>
          <p:nvPr/>
        </p:nvGrpSpPr>
        <p:grpSpPr>
          <a:xfrm>
            <a:off x="2305050" y="0"/>
            <a:ext cx="8362950" cy="6858000"/>
            <a:chOff x="781050" y="0"/>
            <a:chExt cx="8362950" cy="6858000"/>
          </a:xfrm>
        </p:grpSpPr>
        <p:sp>
          <p:nvSpPr>
            <p:cNvPr id="6" name="object 6"/>
            <p:cNvSpPr/>
            <p:nvPr/>
          </p:nvSpPr>
          <p:spPr>
            <a:xfrm>
              <a:off x="4419600" y="0"/>
              <a:ext cx="4724400" cy="6857997"/>
            </a:xfrm>
            <a:prstGeom prst="rect">
              <a:avLst/>
            </a:prstGeom>
            <a:blipFill>
              <a:blip r:embed="rId6" cstate="print"/>
              <a:stretch>
                <a:fillRect/>
              </a:stretch>
            </a:blipFill>
          </p:spPr>
          <p:txBody>
            <a:bodyPr wrap="square" lIns="0" tIns="0" rIns="0" bIns="0" rtlCol="0"/>
            <a:lstStyle/>
            <a:p>
              <a:endParaRPr/>
            </a:p>
          </p:txBody>
        </p:sp>
        <p:sp>
          <p:nvSpPr>
            <p:cNvPr id="7" name="object 7"/>
            <p:cNvSpPr/>
            <p:nvPr/>
          </p:nvSpPr>
          <p:spPr>
            <a:xfrm>
              <a:off x="781050" y="6680198"/>
              <a:ext cx="3657600" cy="139700"/>
            </a:xfrm>
            <a:custGeom>
              <a:avLst/>
              <a:gdLst/>
              <a:ahLst/>
              <a:cxnLst/>
              <a:rect l="l" t="t" r="r" b="b"/>
              <a:pathLst>
                <a:path w="3657600" h="139700">
                  <a:moveTo>
                    <a:pt x="0" y="139699"/>
                  </a:moveTo>
                  <a:lnTo>
                    <a:pt x="3657600" y="139699"/>
                  </a:lnTo>
                  <a:lnTo>
                    <a:pt x="3657600" y="0"/>
                  </a:lnTo>
                  <a:lnTo>
                    <a:pt x="0" y="0"/>
                  </a:lnTo>
                  <a:lnTo>
                    <a:pt x="0" y="139699"/>
                  </a:lnTo>
                  <a:close/>
                </a:path>
              </a:pathLst>
            </a:custGeom>
            <a:solidFill>
              <a:srgbClr val="C0C0C0"/>
            </a:solidFill>
          </p:spPr>
          <p:txBody>
            <a:bodyPr wrap="square" lIns="0" tIns="0" rIns="0" bIns="0" rtlCol="0"/>
            <a:lstStyle/>
            <a:p>
              <a:endParaRPr/>
            </a:p>
          </p:txBody>
        </p:sp>
      </p:grpSp>
      <p:pic>
        <p:nvPicPr>
          <p:cNvPr id="9" name="Picture 8"/>
          <p:cNvPicPr>
            <a:picLocks noChangeAspect="1"/>
          </p:cNvPicPr>
          <p:nvPr/>
        </p:nvPicPr>
        <p:blipFill>
          <a:blip r:embed="rId7"/>
          <a:stretch>
            <a:fillRect/>
          </a:stretch>
        </p:blipFill>
        <p:spPr>
          <a:xfrm>
            <a:off x="929249" y="2372942"/>
            <a:ext cx="408810" cy="452611"/>
          </a:xfrm>
          <a:prstGeom prst="rect">
            <a:avLst/>
          </a:prstGeom>
        </p:spPr>
      </p:pic>
      <p:pic>
        <p:nvPicPr>
          <p:cNvPr id="10" name="Picture 9"/>
          <p:cNvPicPr>
            <a:picLocks noChangeAspect="1"/>
          </p:cNvPicPr>
          <p:nvPr/>
        </p:nvPicPr>
        <p:blipFill>
          <a:blip r:embed="rId8"/>
          <a:stretch>
            <a:fillRect/>
          </a:stretch>
        </p:blipFill>
        <p:spPr>
          <a:xfrm>
            <a:off x="914329" y="3009257"/>
            <a:ext cx="408467" cy="402371"/>
          </a:xfrm>
          <a:prstGeom prst="rect">
            <a:avLst/>
          </a:prstGeom>
        </p:spPr>
      </p:pic>
      <p:pic>
        <p:nvPicPr>
          <p:cNvPr id="11" name="Picture 10"/>
          <p:cNvPicPr>
            <a:picLocks noChangeAspect="1"/>
          </p:cNvPicPr>
          <p:nvPr/>
        </p:nvPicPr>
        <p:blipFill>
          <a:blip r:embed="rId9"/>
          <a:stretch>
            <a:fillRect/>
          </a:stretch>
        </p:blipFill>
        <p:spPr>
          <a:xfrm>
            <a:off x="914330" y="3611550"/>
            <a:ext cx="445047" cy="524301"/>
          </a:xfrm>
          <a:prstGeom prst="rect">
            <a:avLst/>
          </a:prstGeom>
        </p:spPr>
      </p:pic>
      <p:pic>
        <p:nvPicPr>
          <p:cNvPr id="12" name="Picture 11"/>
          <p:cNvPicPr>
            <a:picLocks noChangeAspect="1"/>
          </p:cNvPicPr>
          <p:nvPr/>
        </p:nvPicPr>
        <p:blipFill>
          <a:blip r:embed="rId8"/>
          <a:stretch>
            <a:fillRect/>
          </a:stretch>
        </p:blipFill>
        <p:spPr>
          <a:xfrm>
            <a:off x="917698" y="4204630"/>
            <a:ext cx="408467" cy="402371"/>
          </a:xfrm>
          <a:prstGeom prst="rect">
            <a:avLst/>
          </a:prstGeom>
        </p:spPr>
      </p:pic>
      <p:pic>
        <p:nvPicPr>
          <p:cNvPr id="13" name="Picture 12"/>
          <p:cNvPicPr>
            <a:picLocks noChangeAspect="1"/>
          </p:cNvPicPr>
          <p:nvPr/>
        </p:nvPicPr>
        <p:blipFill>
          <a:blip r:embed="rId10"/>
          <a:stretch>
            <a:fillRect/>
          </a:stretch>
        </p:blipFill>
        <p:spPr>
          <a:xfrm>
            <a:off x="893012" y="4699324"/>
            <a:ext cx="445047" cy="445047"/>
          </a:xfrm>
          <a:prstGeom prst="rect">
            <a:avLst/>
          </a:prstGeom>
        </p:spPr>
      </p:pic>
      <p:pic>
        <p:nvPicPr>
          <p:cNvPr id="14" name="Picture 13"/>
          <p:cNvPicPr>
            <a:picLocks noChangeAspect="1"/>
          </p:cNvPicPr>
          <p:nvPr/>
        </p:nvPicPr>
        <p:blipFill>
          <a:blip r:embed="rId11"/>
          <a:stretch>
            <a:fillRect/>
          </a:stretch>
        </p:blipFill>
        <p:spPr>
          <a:xfrm>
            <a:off x="859460" y="5476176"/>
            <a:ext cx="463336" cy="463336"/>
          </a:xfrm>
          <a:prstGeom prst="rect">
            <a:avLst/>
          </a:prstGeom>
        </p:spPr>
      </p:pic>
      <p:pic>
        <p:nvPicPr>
          <p:cNvPr id="15" name="Picture 14"/>
          <p:cNvPicPr>
            <a:picLocks noChangeAspect="1"/>
          </p:cNvPicPr>
          <p:nvPr/>
        </p:nvPicPr>
        <p:blipFill>
          <a:blip r:embed="rId12"/>
          <a:stretch>
            <a:fillRect/>
          </a:stretch>
        </p:blipFill>
        <p:spPr>
          <a:xfrm>
            <a:off x="859460" y="6066471"/>
            <a:ext cx="512108" cy="512108"/>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3965" y="762001"/>
            <a:ext cx="8050580" cy="492443"/>
          </a:xfrm>
        </p:spPr>
        <p:txBody>
          <a:bodyPr/>
          <a:lstStyle/>
          <a:p>
            <a:r>
              <a:rPr lang="en-US" dirty="0" smtClean="0">
                <a:solidFill>
                  <a:srgbClr val="002060"/>
                </a:solidFill>
              </a:rPr>
              <a:t>Government Response to Covid-19</a:t>
            </a:r>
            <a:endParaRPr lang="en-US" dirty="0">
              <a:solidFill>
                <a:srgbClr val="002060"/>
              </a:solidFill>
            </a:endParaRPr>
          </a:p>
        </p:txBody>
      </p:sp>
      <p:sp>
        <p:nvSpPr>
          <p:cNvPr id="3" name="Text Placeholder 2"/>
          <p:cNvSpPr>
            <a:spLocks noGrp="1"/>
          </p:cNvSpPr>
          <p:nvPr>
            <p:ph type="body" idx="1"/>
          </p:nvPr>
        </p:nvSpPr>
        <p:spPr>
          <a:xfrm>
            <a:off x="2203450" y="1974851"/>
            <a:ext cx="8154670" cy="3833357"/>
          </a:xfrm>
        </p:spPr>
        <p:txBody>
          <a:bodyPr/>
          <a:lstStyle/>
          <a:p>
            <a:pPr algn="just">
              <a:lnSpc>
                <a:spcPct val="107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dirty="0">
                <a:solidFill>
                  <a:srgbClr val="002060"/>
                </a:solidFill>
                <a:latin typeface="Times New Roman" panose="02020603050405020304" pitchFamily="18" charset="0"/>
                <a:ea typeface="Calibri" panose="020F0502020204030204" pitchFamily="34" charset="0"/>
                <a:cs typeface="Arial" panose="020B0604020202020204" pitchFamily="34" charset="0"/>
              </a:rPr>
              <a:t>The Palestinian government worked in an early pre-emptive stage to confront the Corona virus pandemic through generalizations and instructions for caution in addition to stimulating social divergence and the work of random checks and tracking of the global viral map. In the fifth of March 2020, Palestine Declared a state of emergency, ahead of many countries that have a great experience in managing crises and with the prevalence of cases between governorates, whether by those coming from abroad or contacts with or working for the other side, The Palestinian government announced a set of procedures to prevent the spread of infection, Palestine was able to control significantly with its modest and limited capabilities in limiting the spread of this epidemic and the few numbers of injuries that are negligible compared to neighboring countries, and the World Health Organization praised wise decisions and Palestinian efforts in limiting The spread of this virus.</a:t>
            </a:r>
            <a:endParaRPr lang="en-US" sz="1600" dirty="0">
              <a:solidFill>
                <a:srgbClr val="002060"/>
              </a:solidFill>
              <a:latin typeface="Calibri" panose="020F0502020204030204" pitchFamily="34" charset="0"/>
              <a:ea typeface="Calibri" panose="020F0502020204030204" pitchFamily="34" charset="0"/>
              <a:cs typeface="Arial" panose="020B0604020202020204" pitchFamily="34" charset="0"/>
            </a:endParaRPr>
          </a:p>
          <a:p>
            <a:endParaRPr lang="en-US" dirty="0">
              <a:solidFill>
                <a:srgbClr val="002060"/>
              </a:solidFill>
            </a:endParaRPr>
          </a:p>
        </p:txBody>
      </p:sp>
    </p:spTree>
    <p:extLst>
      <p:ext uri="{BB962C8B-B14F-4D97-AF65-F5344CB8AC3E}">
        <p14:creationId xmlns:p14="http://schemas.microsoft.com/office/powerpoint/2010/main" val="19630787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762001"/>
            <a:ext cx="8216290" cy="492443"/>
          </a:xfrm>
        </p:spPr>
        <p:txBody>
          <a:bodyPr/>
          <a:lstStyle/>
          <a:p>
            <a:r>
              <a:rPr lang="en-US" dirty="0" smtClean="0">
                <a:solidFill>
                  <a:srgbClr val="002060"/>
                </a:solidFill>
              </a:rPr>
              <a:t>Government Procedures for Various Sectors</a:t>
            </a:r>
            <a:endParaRPr lang="en-US" dirty="0">
              <a:solidFill>
                <a:srgbClr val="002060"/>
              </a:solidFill>
            </a:endParaRPr>
          </a:p>
        </p:txBody>
      </p:sp>
      <p:graphicFrame>
        <p:nvGraphicFramePr>
          <p:cNvPr id="4" name="Diagram 3"/>
          <p:cNvGraphicFramePr/>
          <p:nvPr>
            <p:extLst>
              <p:ext uri="{D42A27DB-BD31-4B8C-83A1-F6EECF244321}">
                <p14:modId xmlns:p14="http://schemas.microsoft.com/office/powerpoint/2010/main" val="2734993932"/>
              </p:ext>
            </p:extLst>
          </p:nvPr>
        </p:nvGraphicFramePr>
        <p:xfrm>
          <a:off x="2133601" y="1828800"/>
          <a:ext cx="8229601" cy="43447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367495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6599574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762000"/>
            <a:ext cx="8153400" cy="1914792"/>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2" name="Rectangle 1"/>
          <p:cNvSpPr/>
          <p:nvPr/>
        </p:nvSpPr>
        <p:spPr>
          <a:xfrm>
            <a:off x="9099" y="0"/>
            <a:ext cx="1286301" cy="533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a:t>Taxations</a:t>
            </a:r>
          </a:p>
        </p:txBody>
      </p:sp>
    </p:spTree>
    <p:extLst>
      <p:ext uri="{BB962C8B-B14F-4D97-AF65-F5344CB8AC3E}">
        <p14:creationId xmlns:p14="http://schemas.microsoft.com/office/powerpoint/2010/main" val="18069411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838200"/>
            <a:ext cx="8305800" cy="1914792"/>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p:cNvPicPr>
            <a:picLocks noChangeAspect="1"/>
          </p:cNvPicPr>
          <p:nvPr/>
        </p:nvPicPr>
        <p:blipFill>
          <a:blip r:embed="rId4"/>
          <a:stretch>
            <a:fillRect/>
          </a:stretch>
        </p:blipFill>
        <p:spPr>
          <a:xfrm>
            <a:off x="0" y="-76200"/>
            <a:ext cx="1454181" cy="844363"/>
          </a:xfrm>
          <a:prstGeom prst="rect">
            <a:avLst/>
          </a:prstGeom>
        </p:spPr>
      </p:pic>
    </p:spTree>
    <p:extLst>
      <p:ext uri="{BB962C8B-B14F-4D97-AF65-F5344CB8AC3E}">
        <p14:creationId xmlns:p14="http://schemas.microsoft.com/office/powerpoint/2010/main" val="32142673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3" name="Rounded Rectangle 2"/>
          <p:cNvSpPr/>
          <p:nvPr/>
        </p:nvSpPr>
        <p:spPr>
          <a:xfrm>
            <a:off x="0" y="0"/>
            <a:ext cx="1676400" cy="457200"/>
          </a:xfrm>
          <a:prstGeom prst="roundRect">
            <a:avLst/>
          </a:prstGeom>
          <a:solidFill>
            <a:srgbClr val="FFFFE1"/>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ICT &amp; Services</a:t>
            </a:r>
            <a:endParaRPr lang="en-GB" dirty="0"/>
          </a:p>
        </p:txBody>
      </p:sp>
    </p:spTree>
    <p:extLst>
      <p:ext uri="{BB962C8B-B14F-4D97-AF65-F5344CB8AC3E}">
        <p14:creationId xmlns:p14="http://schemas.microsoft.com/office/powerpoint/2010/main" val="25763310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4" name="Rectangle 3"/>
          <p:cNvSpPr/>
          <p:nvPr/>
        </p:nvSpPr>
        <p:spPr>
          <a:xfrm>
            <a:off x="0" y="1"/>
            <a:ext cx="1905000" cy="4572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a:t>Security</a:t>
            </a:r>
          </a:p>
        </p:txBody>
      </p:sp>
    </p:spTree>
    <p:extLst>
      <p:ext uri="{BB962C8B-B14F-4D97-AF65-F5344CB8AC3E}">
        <p14:creationId xmlns:p14="http://schemas.microsoft.com/office/powerpoint/2010/main" val="2143375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Text Placeholder 2"/>
          <p:cNvSpPr>
            <a:spLocks noGrp="1"/>
          </p:cNvSpPr>
          <p:nvPr>
            <p:ph type="body" idx="1"/>
          </p:nvPr>
        </p:nvSpPr>
        <p:spPr/>
        <p:txBody>
          <a:bodyPr/>
          <a:lstStyle/>
          <a:p>
            <a:endParaRPr lang="en-GB"/>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03"/>
            <a:ext cx="12192000" cy="6856394"/>
          </a:xfrm>
          <a:prstGeom prst="rect">
            <a:avLst/>
          </a:prstGeom>
        </p:spPr>
      </p:pic>
      <p:sp>
        <p:nvSpPr>
          <p:cNvPr id="5" name="Rectangle 4"/>
          <p:cNvSpPr/>
          <p:nvPr/>
        </p:nvSpPr>
        <p:spPr>
          <a:xfrm>
            <a:off x="0" y="0"/>
            <a:ext cx="1295400" cy="609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Health </a:t>
            </a:r>
            <a:endParaRPr lang="en-GB" dirty="0"/>
          </a:p>
        </p:txBody>
      </p:sp>
    </p:spTree>
    <p:extLst>
      <p:ext uri="{BB962C8B-B14F-4D97-AF65-F5344CB8AC3E}">
        <p14:creationId xmlns:p14="http://schemas.microsoft.com/office/powerpoint/2010/main" val="273301023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990033"/>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289</TotalTime>
  <Words>263</Words>
  <Application>Microsoft Office PowerPoint</Application>
  <PresentationFormat>Widescreen</PresentationFormat>
  <Paragraphs>36</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inherit</vt:lpstr>
      <vt:lpstr>Times New Roman</vt:lpstr>
      <vt:lpstr>Office Theme</vt:lpstr>
      <vt:lpstr>The emergency procedures that Palestine followed to face COVID-19</vt:lpstr>
      <vt:lpstr>Government Response to Covid-19</vt:lpstr>
      <vt:lpstr>Government Procedures for Various Sectors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For more Information on  investing in Palestine please  do not hesitate to contact us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Palestinian Investment Promotion Agency</dc:title>
  <cp:lastModifiedBy>Tahgreed Hamdan</cp:lastModifiedBy>
  <cp:revision>1</cp:revision>
  <dcterms:created xsi:type="dcterms:W3CDTF">2020-06-21T19:23:08Z</dcterms:created>
  <dcterms:modified xsi:type="dcterms:W3CDTF">2020-11-01T07:12:02Z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2016-08-12T00:00:00Z</vt:filetime>
  </property>
  <property fmtid="{D5CDD505-2E9C-101B-9397-08002B2CF9AE}" pid="3" name="Creator">
    <vt:lpwstr>Microsoft® Office PowerPoint® 2007</vt:lpwstr>
  </property>
  <property fmtid="{D5CDD505-2E9C-101B-9397-08002B2CF9AE}" pid="4" name="LastSaved">
    <vt:filetime>2020-06-21T00:00:00Z</vt:filetime>
  </property>
</Properties>
</file>